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5" r:id="rId1"/>
  </p:sldMasterIdLst>
  <p:notesMasterIdLst>
    <p:notesMasterId r:id="rId30"/>
  </p:notesMasterIdLst>
  <p:sldIdLst>
    <p:sldId id="256" r:id="rId2"/>
    <p:sldId id="257" r:id="rId3"/>
    <p:sldId id="261" r:id="rId4"/>
    <p:sldId id="262" r:id="rId5"/>
    <p:sldId id="263" r:id="rId6"/>
    <p:sldId id="265" r:id="rId7"/>
    <p:sldId id="266" r:id="rId8"/>
    <p:sldId id="264" r:id="rId9"/>
    <p:sldId id="267" r:id="rId10"/>
    <p:sldId id="268" r:id="rId11"/>
    <p:sldId id="269" r:id="rId12"/>
    <p:sldId id="260" r:id="rId13"/>
    <p:sldId id="270" r:id="rId14"/>
    <p:sldId id="271" r:id="rId15"/>
    <p:sldId id="272" r:id="rId16"/>
    <p:sldId id="273" r:id="rId17"/>
    <p:sldId id="274" r:id="rId18"/>
    <p:sldId id="276" r:id="rId19"/>
    <p:sldId id="277" r:id="rId20"/>
    <p:sldId id="284" r:id="rId21"/>
    <p:sldId id="278" r:id="rId22"/>
    <p:sldId id="285" r:id="rId23"/>
    <p:sldId id="286" r:id="rId24"/>
    <p:sldId id="279" r:id="rId25"/>
    <p:sldId id="283" r:id="rId26"/>
    <p:sldId id="280" r:id="rId27"/>
    <p:sldId id="281" r:id="rId28"/>
    <p:sldId id="282" r:id="rId2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38" y="3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E3837A-748F-4E23-B6C9-4104F5CFC44B}" type="datetimeFigureOut">
              <a:rPr lang="ko-KR" altLang="en-US" smtClean="0"/>
              <a:t>2021-01-28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92D5AC-16B3-482B-A4EA-F004CA65C7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03242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/>
          <a:lstStyle>
            <a:lvl1pPr algn="ctr">
              <a:lnSpc>
                <a:spcPct val="110000"/>
              </a:lnSpc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6FFA7-75E4-479A-ABF2-FA4A45C74797}" type="datetime1">
              <a:rPr lang="ko-KR" altLang="en-US" smtClean="0"/>
              <a:t>2021-01-28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51331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009C8-2C81-40DA-861A-DE02F256AF8D}" type="datetime1">
              <a:rPr lang="ko-KR" altLang="en-US" smtClean="0"/>
              <a:t>2021-01-28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63267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0FDFD-601E-4D79-A25F-279348BFF5B7}" type="datetime1">
              <a:rPr lang="ko-KR" altLang="en-US" smtClean="0"/>
              <a:t>2021-01-28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08971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D1CC0-A367-4BF4-BD35-D7E0A04B01BE}" type="datetime1">
              <a:rPr lang="ko-KR" altLang="en-US" smtClean="0"/>
              <a:t>2021-01-28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013923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235257-A790-438C-BA58-F4D1966D438D}" type="datetime1">
              <a:rPr lang="ko-KR" altLang="en-US" smtClean="0"/>
              <a:t>2021-01-28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97435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20F07-38E5-48EC-AE88-A1909A94B41A}" type="datetime1">
              <a:rPr lang="ko-KR" altLang="en-US" smtClean="0"/>
              <a:t>2021-01-28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14200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C1A65-B98B-4CD8-B232-5E5189FAB385}" type="datetime1">
              <a:rPr lang="ko-KR" altLang="en-US" smtClean="0"/>
              <a:t>2021-01-28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09037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723C7-8B57-4994-825B-A35018D9655B}" type="datetime1">
              <a:rPr lang="ko-KR" altLang="en-US" smtClean="0"/>
              <a:t>2021-01-28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56319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A54A1-98AB-414B-A06E-A0939A196838}" type="datetime1">
              <a:rPr lang="ko-KR" altLang="en-US" smtClean="0"/>
              <a:t>2021-01-28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72609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A3902D-501A-4AFB-B928-35A08348D069}" type="datetime1">
              <a:rPr lang="ko-KR" altLang="en-US" smtClean="0"/>
              <a:t>2021-01-28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56687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F599E-1575-42C2-B238-A7BF21D6C23B}" type="datetime1">
              <a:rPr lang="ko-KR" altLang="en-US" smtClean="0"/>
              <a:t>2021-01-28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83480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D2E18-D74B-4758-B4E4-F6E20709BE28}" type="datetime1">
              <a:rPr lang="ko-KR" altLang="en-US" smtClean="0"/>
              <a:t>2021-01-28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98162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556AE-BE05-4B11-B9E0-F41B5F3C61CD}" type="datetime1">
              <a:rPr lang="ko-KR" altLang="en-US" smtClean="0"/>
              <a:t>2021-01-28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71198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05738-8C52-4DEE-9778-43E207B48CCA}" type="datetime1">
              <a:rPr lang="ko-KR" altLang="en-US" smtClean="0"/>
              <a:t>2021-01-28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88129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4CCBFA-FD10-4825-A289-808BB0AE5D9B}" type="datetime1">
              <a:rPr lang="ko-KR" altLang="en-US" smtClean="0"/>
              <a:t>2021-01-28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9644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1776F-97C5-4B5A-A7C0-40540419EB2E}" type="datetime1">
              <a:rPr lang="ko-KR" altLang="en-US" smtClean="0"/>
              <a:t>2021-01-28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62412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5257F-7020-4904-A586-6E0553AEA601}" type="datetime1">
              <a:rPr lang="ko-KR" altLang="en-US" smtClean="0"/>
              <a:t>2021-01-28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90466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lIns="109728" tIns="109728" rIns="109728" bIns="91440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lIns="109728" tIns="109728" rIns="109728" bIns="91440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1000" spc="6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A68BAB8A-4A3D-4E67-AD32-F1E034F86B54}" type="datetime1">
              <a:rPr lang="ko-KR" altLang="en-US" smtClean="0"/>
              <a:t>2021-01-28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1000" spc="6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1000" spc="13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549851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3" r:id="rId1"/>
    <p:sldLayoutId id="2147483754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  <p:sldLayoutId id="2147483752" r:id="rId12"/>
    <p:sldLayoutId id="2147483747" r:id="rId13"/>
    <p:sldLayoutId id="2147483748" r:id="rId14"/>
    <p:sldLayoutId id="2147483749" r:id="rId15"/>
    <p:sldLayoutId id="2147483750" r:id="rId16"/>
    <p:sldLayoutId id="2147483751" r:id="rId17"/>
  </p:sldLayoutIdLst>
  <p:hf hdr="0" ftr="0"/>
  <p:txStyles>
    <p:titleStyle>
      <a:lvl1pPr algn="ctr" defTabSz="457200" rtl="0" eaLnBrk="1" latinLnBrk="0" hangingPunct="1">
        <a:lnSpc>
          <a:spcPct val="105000"/>
        </a:lnSpc>
        <a:spcBef>
          <a:spcPct val="0"/>
        </a:spcBef>
        <a:buNone/>
        <a:defRPr sz="4200" kern="1200" spc="3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4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100" kern="1200" spc="1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lnSpc>
          <a:spcPct val="114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 spc="1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lnSpc>
          <a:spcPct val="114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 spc="1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lnSpc>
          <a:spcPct val="114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 spc="1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lnSpc>
          <a:spcPct val="114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 spc="1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tif"/><Relationship Id="rId4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8.png"/><Relationship Id="rId7" Type="http://schemas.openxmlformats.org/officeDocument/2006/relationships/image" Target="../media/image4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5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5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5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12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11" Type="http://schemas.openxmlformats.org/officeDocument/2006/relationships/image" Target="../media/image63.png"/><Relationship Id="rId5" Type="http://schemas.openxmlformats.org/officeDocument/2006/relationships/image" Target="../media/image57.png"/><Relationship Id="rId10" Type="http://schemas.openxmlformats.org/officeDocument/2006/relationships/image" Target="../media/image62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13" Type="http://schemas.openxmlformats.org/officeDocument/2006/relationships/image" Target="../media/image74.png"/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12" Type="http://schemas.openxmlformats.org/officeDocument/2006/relationships/image" Target="../media/image7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11" Type="http://schemas.openxmlformats.org/officeDocument/2006/relationships/image" Target="../media/image72.png"/><Relationship Id="rId5" Type="http://schemas.openxmlformats.org/officeDocument/2006/relationships/image" Target="../media/image66.png"/><Relationship Id="rId15" Type="http://schemas.openxmlformats.org/officeDocument/2006/relationships/image" Target="../media/image8.png"/><Relationship Id="rId10" Type="http://schemas.openxmlformats.org/officeDocument/2006/relationships/image" Target="../media/image71.png"/><Relationship Id="rId4" Type="http://schemas.openxmlformats.org/officeDocument/2006/relationships/image" Target="../media/image65.png"/><Relationship Id="rId9" Type="http://schemas.openxmlformats.org/officeDocument/2006/relationships/image" Target="../media/image70.png"/><Relationship Id="rId14" Type="http://schemas.openxmlformats.org/officeDocument/2006/relationships/image" Target="../media/image7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13" Type="http://schemas.openxmlformats.org/officeDocument/2006/relationships/image" Target="../media/image86.png"/><Relationship Id="rId3" Type="http://schemas.openxmlformats.org/officeDocument/2006/relationships/image" Target="../media/image76.png"/><Relationship Id="rId7" Type="http://schemas.openxmlformats.org/officeDocument/2006/relationships/image" Target="../media/image80.png"/><Relationship Id="rId12" Type="http://schemas.openxmlformats.org/officeDocument/2006/relationships/image" Target="../media/image8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11" Type="http://schemas.openxmlformats.org/officeDocument/2006/relationships/image" Target="../media/image84.png"/><Relationship Id="rId5" Type="http://schemas.openxmlformats.org/officeDocument/2006/relationships/image" Target="../media/image78.png"/><Relationship Id="rId10" Type="http://schemas.openxmlformats.org/officeDocument/2006/relationships/image" Target="../media/image83.png"/><Relationship Id="rId4" Type="http://schemas.openxmlformats.org/officeDocument/2006/relationships/image" Target="../media/image77.png"/><Relationship Id="rId9" Type="http://schemas.openxmlformats.org/officeDocument/2006/relationships/image" Target="../media/image82.png"/><Relationship Id="rId1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87.png"/><Relationship Id="rId7" Type="http://schemas.openxmlformats.org/officeDocument/2006/relationships/image" Target="../media/image9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10" Type="http://schemas.openxmlformats.org/officeDocument/2006/relationships/image" Target="../media/image8.png"/><Relationship Id="rId4" Type="http://schemas.openxmlformats.org/officeDocument/2006/relationships/image" Target="../media/image88.png"/><Relationship Id="rId9" Type="http://schemas.openxmlformats.org/officeDocument/2006/relationships/image" Target="../media/image9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ti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48.ti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9.tif"/><Relationship Id="rId7" Type="http://schemas.openxmlformats.org/officeDocument/2006/relationships/image" Target="../media/image5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51.tif"/><Relationship Id="rId4" Type="http://schemas.openxmlformats.org/officeDocument/2006/relationships/image" Target="../media/image50.tif"/><Relationship Id="rId9" Type="http://schemas.openxmlformats.org/officeDocument/2006/relationships/image" Target="../media/image9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image" Target="../media/image98.tif"/><Relationship Id="rId7" Type="http://schemas.openxmlformats.org/officeDocument/2006/relationships/image" Target="../media/image10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100.tif"/><Relationship Id="rId4" Type="http://schemas.openxmlformats.org/officeDocument/2006/relationships/image" Target="../media/image99.tif"/><Relationship Id="rId9" Type="http://schemas.openxmlformats.org/officeDocument/2006/relationships/image" Target="../media/image10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ti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106.tif"/><Relationship Id="rId4" Type="http://schemas.openxmlformats.org/officeDocument/2006/relationships/image" Target="../media/image105.ti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10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tif"/><Relationship Id="rId7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2.tif"/><Relationship Id="rId5" Type="http://schemas.openxmlformats.org/officeDocument/2006/relationships/image" Target="../media/image111.tif"/><Relationship Id="rId4" Type="http://schemas.openxmlformats.org/officeDocument/2006/relationships/image" Target="../media/image110.ti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7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tif"/><Relationship Id="rId7" Type="http://schemas.openxmlformats.org/officeDocument/2006/relationships/image" Target="../media/image8.png"/><Relationship Id="rId2" Type="http://schemas.openxmlformats.org/officeDocument/2006/relationships/image" Target="../media/image117.t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tif"/><Relationship Id="rId5" Type="http://schemas.openxmlformats.org/officeDocument/2006/relationships/image" Target="../media/image9.png"/><Relationship Id="rId4" Type="http://schemas.openxmlformats.org/officeDocument/2006/relationships/image" Target="../media/image119.t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tif"/><Relationship Id="rId5" Type="http://schemas.openxmlformats.org/officeDocument/2006/relationships/image" Target="../media/image10.tif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tif"/><Relationship Id="rId5" Type="http://schemas.openxmlformats.org/officeDocument/2006/relationships/image" Target="../media/image12.tif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8.ti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tif"/><Relationship Id="rId5" Type="http://schemas.openxmlformats.org/officeDocument/2006/relationships/image" Target="../media/image16.tif"/><Relationship Id="rId4" Type="http://schemas.openxmlformats.org/officeDocument/2006/relationships/image" Target="../media/image15.t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22.ti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tif"/><Relationship Id="rId5" Type="http://schemas.openxmlformats.org/officeDocument/2006/relationships/image" Target="../media/image20.tif"/><Relationship Id="rId4" Type="http://schemas.openxmlformats.org/officeDocument/2006/relationships/image" Target="../media/image19.ti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tif"/><Relationship Id="rId3" Type="http://schemas.openxmlformats.org/officeDocument/2006/relationships/image" Target="../media/image8.png"/><Relationship Id="rId7" Type="http://schemas.openxmlformats.org/officeDocument/2006/relationships/image" Target="../media/image25.ti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tif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tif"/><Relationship Id="rId3" Type="http://schemas.openxmlformats.org/officeDocument/2006/relationships/image" Target="../media/image8.png"/><Relationship Id="rId7" Type="http://schemas.openxmlformats.org/officeDocument/2006/relationships/image" Target="../media/image29.ti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tif"/><Relationship Id="rId5" Type="http://schemas.openxmlformats.org/officeDocument/2006/relationships/image" Target="../media/image27.png"/><Relationship Id="rId10" Type="http://schemas.openxmlformats.org/officeDocument/2006/relationships/image" Target="../media/image33.png"/><Relationship Id="rId4" Type="http://schemas.openxmlformats.org/officeDocument/2006/relationships/image" Target="../media/image31.png"/><Relationship Id="rId9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72CA733A-8D25-4E63-8273-CC14052E0E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BD5D849-095E-4DE5-9549-5A5274A90B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0693" y="4406537"/>
            <a:ext cx="9440034" cy="1088336"/>
          </a:xfrm>
        </p:spPr>
        <p:txBody>
          <a:bodyPr>
            <a:normAutofit/>
          </a:bodyPr>
          <a:lstStyle/>
          <a:p>
            <a:r>
              <a:rPr lang="en-US" altLang="ko-KR" sz="4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MMI DIP </a:t>
            </a:r>
            <a:r>
              <a:rPr lang="ko-KR" altLang="en-US" sz="4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세미나 </a:t>
            </a:r>
            <a:r>
              <a:rPr lang="en-US" altLang="ko-KR" sz="4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week1</a:t>
            </a:r>
            <a:endParaRPr lang="ko-KR" altLang="en-US" sz="48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A0FAC80-DE56-4A26-9017-1D78D867FD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0693" y="5494872"/>
            <a:ext cx="9440034" cy="621614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이용현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BFB581C-2142-4222-9A3B-905AD6C095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" t="2669" r="616"/>
          <a:stretch/>
        </p:blipFill>
        <p:spPr>
          <a:xfrm>
            <a:off x="-1" y="0"/>
            <a:ext cx="12192001" cy="4322278"/>
          </a:xfrm>
          <a:prstGeom prst="rect">
            <a:avLst/>
          </a:prstGeom>
        </p:spPr>
      </p:pic>
      <p:pic>
        <p:nvPicPr>
          <p:cNvPr id="15" name="Picture 3">
            <a:extLst>
              <a:ext uri="{FF2B5EF4-FFF2-40B4-BE49-F238E27FC236}">
                <a16:creationId xmlns:a16="http://schemas.microsoft.com/office/drawing/2014/main" id="{1687EB97-DF50-4F5C-8030-024C8A8C156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8167" r="-1" b="-1"/>
          <a:stretch/>
        </p:blipFill>
        <p:spPr>
          <a:xfrm>
            <a:off x="-1" y="-1"/>
            <a:ext cx="12198915" cy="4220682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4C5D58DB-1F14-4495-A658-18017964EB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8088" y="187838"/>
            <a:ext cx="3964062" cy="642587"/>
          </a:xfrm>
          <a:prstGeom prst="rect">
            <a:avLst/>
          </a:prstGeom>
        </p:spPr>
      </p:pic>
      <p:sp>
        <p:nvSpPr>
          <p:cNvPr id="10" name="날짜 개체 틀 8">
            <a:extLst>
              <a:ext uri="{FF2B5EF4-FFF2-40B4-BE49-F238E27FC236}">
                <a16:creationId xmlns:a16="http://schemas.microsoft.com/office/drawing/2014/main" id="{08577D12-06A4-4D39-B902-74843DB626D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988" y="6423972"/>
            <a:ext cx="2097044" cy="365125"/>
          </a:xfrm>
        </p:spPr>
        <p:txBody>
          <a:bodyPr/>
          <a:lstStyle/>
          <a:p>
            <a:pPr algn="l"/>
            <a:fld id="{8D964E3F-71CA-4DCB-8CD8-003697EF95DD}" type="datetime1">
              <a:rPr lang="ko-KR" altLang="en-US" sz="1200" smtClean="0">
                <a:solidFill>
                  <a:schemeClr val="tx1"/>
                </a:solidFill>
                <a:effectLst/>
              </a:rPr>
              <a:t>2021-01-28</a:t>
            </a:fld>
            <a:endParaRPr lang="en-US" dirty="0">
              <a:solidFill>
                <a:schemeClr val="tx1"/>
              </a:solidFill>
              <a:effectLst/>
            </a:endParaRPr>
          </a:p>
        </p:txBody>
      </p:sp>
      <p:sp>
        <p:nvSpPr>
          <p:cNvPr id="11" name="슬라이드 번호 개체 틀 9">
            <a:extLst>
              <a:ext uri="{FF2B5EF4-FFF2-40B4-BE49-F238E27FC236}">
                <a16:creationId xmlns:a16="http://schemas.microsoft.com/office/drawing/2014/main" id="{4B6E40A7-2628-4B33-8F58-91AE53DD9C6F}"/>
              </a:ext>
            </a:extLst>
          </p:cNvPr>
          <p:cNvSpPr txBox="1">
            <a:spLocks/>
          </p:cNvSpPr>
          <p:nvPr/>
        </p:nvSpPr>
        <p:spPr>
          <a:xfrm>
            <a:off x="11247315" y="6354143"/>
            <a:ext cx="753545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defPPr>
              <a:defRPr lang="ko-KR"/>
            </a:defPPr>
            <a:lvl1pPr marL="0" algn="r" defTabSz="914400" rtl="0" eaLnBrk="1" latinLnBrk="1" hangingPunct="1">
              <a:defRPr sz="1000" kern="1200" spc="13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A98EE3D-8CD1-4C3F-BD1C-C98C9596463C}" type="slidenum">
              <a:rPr lang="en-US" sz="1200" smtClean="0">
                <a:solidFill>
                  <a:schemeClr val="tx1"/>
                </a:solidFill>
                <a:effectLst/>
              </a:rPr>
              <a:pPr/>
              <a:t>1</a:t>
            </a:fld>
            <a:endParaRPr lang="en-US" sz="1200" dirty="0"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9787716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648B65A-26C3-424F-AFD7-96C8C8F8E4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101012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3DAC0179-C6FF-45BE-B75A-631B346B8A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68903"/>
            <a:ext cx="10353762" cy="948136"/>
          </a:xfrm>
        </p:spPr>
        <p:txBody>
          <a:bodyPr/>
          <a:lstStyle/>
          <a:p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1. Intensity transform</a:t>
            </a:r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B6DAD312-45AA-40BB-B8D1-B65D3E303C7E}"/>
              </a:ext>
            </a:extLst>
          </p:cNvPr>
          <p:cNvSpPr txBox="1">
            <a:spLocks/>
          </p:cNvSpPr>
          <p:nvPr/>
        </p:nvSpPr>
        <p:spPr>
          <a:xfrm>
            <a:off x="-1" y="1169915"/>
            <a:ext cx="7628830" cy="481603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lIns="109728" tIns="109728" rIns="109728" bIns="91440" anchor="ctr"/>
          <a:lstStyle>
            <a:lvl1pPr algn="ctr" defTabSz="457200" rtl="0" eaLnBrk="1" latinLnBrk="0" hangingPunct="1">
              <a:lnSpc>
                <a:spcPct val="105000"/>
              </a:lnSpc>
              <a:spcBef>
                <a:spcPct val="0"/>
              </a:spcBef>
              <a:buNone/>
              <a:defRPr sz="4200" kern="1200" spc="3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altLang="ko-KR" sz="2800" dirty="0">
                <a:solidFill>
                  <a:schemeClr val="bg1"/>
                </a:solidFill>
                <a:effectLst/>
                <a:latin typeface="메이플스토리" panose="02000300000000000000" pitchFamily="2" charset="-127"/>
                <a:ea typeface="메이플스토리" panose="02000300000000000000" pitchFamily="2" charset="-127"/>
              </a:rPr>
              <a:t>f. Bit-plane slicing</a:t>
            </a:r>
            <a:endParaRPr lang="en-US" altLang="ko-KR" sz="2000" dirty="0">
              <a:solidFill>
                <a:schemeClr val="bg1"/>
              </a:solidFill>
              <a:effectLst/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44B8FDA-2939-4EC9-ACA8-DDAEA5D052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7680" y="6215413"/>
            <a:ext cx="3964062" cy="642587"/>
          </a:xfrm>
          <a:prstGeom prst="rect">
            <a:avLst/>
          </a:prstGeom>
        </p:spPr>
      </p:pic>
      <p:sp>
        <p:nvSpPr>
          <p:cNvPr id="9" name="날짜 개체 틀 8">
            <a:extLst>
              <a:ext uri="{FF2B5EF4-FFF2-40B4-BE49-F238E27FC236}">
                <a16:creationId xmlns:a16="http://schemas.microsoft.com/office/drawing/2014/main" id="{2B88B36D-083A-452E-B491-2AF56157B45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988" y="6423972"/>
            <a:ext cx="2097044" cy="365125"/>
          </a:xfrm>
        </p:spPr>
        <p:txBody>
          <a:bodyPr/>
          <a:lstStyle/>
          <a:p>
            <a:pPr algn="l"/>
            <a:fld id="{65A3D8EF-AF3E-4576-9C35-E5FAD823AF0D}" type="datetime1">
              <a:rPr lang="ko-KR" altLang="en-US" sz="1200" smtClean="0">
                <a:solidFill>
                  <a:schemeClr val="bg1"/>
                </a:solidFill>
                <a:effectLst/>
              </a:rPr>
              <a:t>2021-01-28</a:t>
            </a:fld>
            <a:endParaRPr lang="en-US" dirty="0">
              <a:solidFill>
                <a:schemeClr val="bg1"/>
              </a:solidFill>
              <a:effectLst/>
            </a:endParaRPr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099C2F07-F3D9-4E84-8E5F-0969575B6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47315" y="6354143"/>
            <a:ext cx="753545" cy="365125"/>
          </a:xfrm>
        </p:spPr>
        <p:txBody>
          <a:bodyPr/>
          <a:lstStyle/>
          <a:p>
            <a:fld id="{3A98EE3D-8CD1-4C3F-BD1C-C98C9596463C}" type="slidenum">
              <a:rPr lang="en-US" sz="1200" smtClean="0">
                <a:solidFill>
                  <a:schemeClr val="bg1"/>
                </a:solidFill>
                <a:effectLst/>
              </a:rPr>
              <a:t>10</a:t>
            </a:fld>
            <a:endParaRPr lang="en-US" sz="1200" dirty="0">
              <a:solidFill>
                <a:schemeClr val="bg1"/>
              </a:solidFill>
              <a:effectLst/>
            </a:endParaRP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B72499D4-5E2C-4948-B970-B16F9C2934C8}"/>
              </a:ext>
            </a:extLst>
          </p:cNvPr>
          <p:cNvSpPr txBox="1">
            <a:spLocks/>
          </p:cNvSpPr>
          <p:nvPr/>
        </p:nvSpPr>
        <p:spPr>
          <a:xfrm>
            <a:off x="4137680" y="1091395"/>
            <a:ext cx="4726402" cy="1101012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lIns="109728" tIns="109728" rIns="109728" bIns="91440" anchor="ctr"/>
          <a:lstStyle>
            <a:lvl1pPr algn="ctr" defTabSz="457200" rtl="0" eaLnBrk="1" latinLnBrk="0" hangingPunct="1">
              <a:lnSpc>
                <a:spcPct val="105000"/>
              </a:lnSpc>
              <a:spcBef>
                <a:spcPct val="0"/>
              </a:spcBef>
              <a:buNone/>
              <a:defRPr sz="4200" kern="1200" spc="3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altLang="ko-KR" sz="2000" dirty="0">
                <a:solidFill>
                  <a:schemeClr val="bg1"/>
                </a:solidFill>
                <a:effectLst/>
                <a:latin typeface="메이플스토리" panose="02000300000000000000" pitchFamily="2" charset="-127"/>
                <a:ea typeface="메이플스토리" panose="02000300000000000000" pitchFamily="2" charset="-127"/>
              </a:rPr>
              <a:t>For </a:t>
            </a:r>
            <a:r>
              <a:rPr lang="en-US" altLang="ko-KR" sz="2000" dirty="0" err="1">
                <a:solidFill>
                  <a:schemeClr val="bg1"/>
                </a:solidFill>
                <a:effectLst/>
                <a:latin typeface="메이플스토리" panose="02000300000000000000" pitchFamily="2" charset="-127"/>
                <a:ea typeface="메이플스토리" panose="02000300000000000000" pitchFamily="2" charset="-127"/>
              </a:rPr>
              <a:t>i</a:t>
            </a:r>
            <a:r>
              <a:rPr lang="en-US" altLang="ko-KR" sz="2000" dirty="0">
                <a:solidFill>
                  <a:schemeClr val="bg1"/>
                </a:solidFill>
                <a:effectLst/>
                <a:latin typeface="메이플스토리" panose="02000300000000000000" pitchFamily="2" charset="-127"/>
                <a:ea typeface="메이플스토리" panose="02000300000000000000" pitchFamily="2" charset="-127"/>
              </a:rPr>
              <a:t> in range(8)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261D05A4-BC81-45E3-8ADA-765880AA0B63}"/>
              </a:ext>
            </a:extLst>
          </p:cNvPr>
          <p:cNvGrpSpPr/>
          <p:nvPr/>
        </p:nvGrpSpPr>
        <p:grpSpPr>
          <a:xfrm>
            <a:off x="286538" y="2528629"/>
            <a:ext cx="5328537" cy="2855052"/>
            <a:chOff x="76989" y="2361048"/>
            <a:chExt cx="5314162" cy="2847350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C7FBB8A4-E739-4E57-BCAF-7649EFCA98D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989" y="2361048"/>
              <a:ext cx="5314162" cy="2131200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08D2FA5-1E42-4F0A-80EB-E13D8C0FD3C6}"/>
                </a:ext>
              </a:extLst>
            </p:cNvPr>
            <p:cNvSpPr txBox="1"/>
            <p:nvPr/>
          </p:nvSpPr>
          <p:spPr>
            <a:xfrm>
              <a:off x="1410415" y="4746733"/>
              <a:ext cx="264731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bg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그림</a:t>
              </a:r>
              <a:r>
                <a:rPr lang="en-US" altLang="ko-KR" sz="1200" dirty="0">
                  <a:solidFill>
                    <a:schemeClr val="bg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21. Bit-plane representation of an 8-bit image</a:t>
              </a:r>
              <a:endParaRPr lang="ko-KR" altLang="en-US" sz="1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</p:grpSp>
      <p:pic>
        <p:nvPicPr>
          <p:cNvPr id="44" name="그림 43" descr="텍스트, 신문이(가) 표시된 사진&#10;&#10;자동 생성된 설명">
            <a:extLst>
              <a:ext uri="{FF2B5EF4-FFF2-40B4-BE49-F238E27FC236}">
                <a16:creationId xmlns:a16="http://schemas.microsoft.com/office/drawing/2014/main" id="{32C1AA07-8F04-499F-8BB1-7BF30A4C42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4095" y="2528629"/>
            <a:ext cx="5094525" cy="2136965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515B890F-EC73-45A6-9117-A93B4258D810}"/>
              </a:ext>
            </a:extLst>
          </p:cNvPr>
          <p:cNvSpPr txBox="1"/>
          <p:nvPr/>
        </p:nvSpPr>
        <p:spPr>
          <a:xfrm>
            <a:off x="7284121" y="4920767"/>
            <a:ext cx="26544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그림</a:t>
            </a:r>
            <a:r>
              <a:rPr lang="en-US" altLang="ko-KR" sz="1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22. Dollar original image</a:t>
            </a:r>
            <a:endParaRPr lang="ko-KR" altLang="en-US" sz="12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D7B687E-B948-4836-9D0C-E7EE8E864E4C}"/>
                  </a:ext>
                </a:extLst>
              </p:cNvPr>
              <p:cNvSpPr txBox="1"/>
              <p:nvPr/>
            </p:nvSpPr>
            <p:spPr>
              <a:xfrm>
                <a:off x="4416491" y="1843500"/>
                <a:ext cx="6111550" cy="4071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메이플스토리" panose="02000300000000000000" pitchFamily="2" charset="-127"/>
                        </a:rPr>
                        <m:t>𝐼𝑚𝑔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sz="1800" b="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메이플스토리" panose="02000300000000000000" pitchFamily="2" charset="-127"/>
                            </a:rPr>
                          </m:ctrlPr>
                        </m:dPr>
                        <m:e>
                          <m:r>
                            <a:rPr lang="en-US" altLang="ko-KR" sz="1800" b="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메이플스토리" panose="02000300000000000000" pitchFamily="2" charset="-127"/>
                            </a:rPr>
                            <m:t>𝑖</m:t>
                          </m:r>
                        </m:e>
                      </m:d>
                      <m:r>
                        <a:rPr lang="en-US" altLang="ko-KR" sz="1800" b="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메이플스토리" panose="02000300000000000000" pitchFamily="2" charset="-127"/>
                        </a:rPr>
                        <m:t>=</m:t>
                      </m:r>
                      <m:r>
                        <a:rPr lang="en-US" altLang="ko-KR" sz="1800" b="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메이플스토리" panose="02000300000000000000" pitchFamily="2" charset="-127"/>
                        </a:rPr>
                        <m:t>𝑖𝑚</m:t>
                      </m:r>
                      <m:sSub>
                        <m:sSubPr>
                          <m:ctrlPr>
                            <a:rPr lang="en-US" altLang="ko-KR" sz="1800" b="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메이플스토리" panose="02000300000000000000" pitchFamily="2" charset="-127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메이플스토리" panose="02000300000000000000" pitchFamily="2" charset="-127"/>
                            </a:rPr>
                            <m:t>𝑔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메이플스토리" panose="02000300000000000000" pitchFamily="2" charset="-127"/>
                            </a:rPr>
                            <m:t>𝑜𝑟𝑖𝑔𝑖𝑛𝑎𝑙</m:t>
                          </m:r>
                        </m:sub>
                      </m:sSub>
                      <m:r>
                        <a:rPr lang="en-US" altLang="ko-KR" sz="1800" b="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메이플스토리" panose="02000300000000000000" pitchFamily="2" charset="-127"/>
                        </a:rPr>
                        <m:t> &amp; </m:t>
                      </m:r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메이플스토리" panose="02000300000000000000" pitchFamily="2" charset="-127"/>
                            </a:rPr>
                          </m:ctrlPr>
                        </m:sSupPr>
                        <m:e>
                          <m:r>
                            <a:rPr lang="en-US" altLang="ko-KR" sz="1800" b="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메이플스토리" panose="02000300000000000000" pitchFamily="2" charset="-127"/>
                            </a:rPr>
                            <m:t>2</m:t>
                          </m:r>
                        </m:e>
                        <m:sup>
                          <m:r>
                            <a:rPr lang="en-US" altLang="ko-KR" sz="1800" b="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메이플스토리" panose="02000300000000000000" pitchFamily="2" charset="-127"/>
                            </a:rPr>
                            <m:t>𝑖</m:t>
                          </m:r>
                        </m:sup>
                      </m:sSup>
                    </m:oMath>
                  </m:oMathPara>
                </a14:m>
                <a:endParaRPr lang="en-US" altLang="ko-KR" sz="1800" dirty="0">
                  <a:solidFill>
                    <a:schemeClr val="bg1"/>
                  </a:solidFill>
                  <a:effectLst/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D7B687E-B948-4836-9D0C-E7EE8E864E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6491" y="1843500"/>
                <a:ext cx="6111550" cy="407163"/>
              </a:xfrm>
              <a:prstGeom prst="rect">
                <a:avLst/>
              </a:prstGeom>
              <a:blipFill>
                <a:blip r:embed="rId6"/>
                <a:stretch>
                  <a:fillRect l="-199" b="-89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500958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648B65A-26C3-424F-AFD7-96C8C8F8E4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101012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3DAC0179-C6FF-45BE-B75A-631B346B8A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68903"/>
            <a:ext cx="10353762" cy="948136"/>
          </a:xfrm>
        </p:spPr>
        <p:txBody>
          <a:bodyPr/>
          <a:lstStyle/>
          <a:p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1. Intensity transform</a:t>
            </a:r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B6DAD312-45AA-40BB-B8D1-B65D3E303C7E}"/>
              </a:ext>
            </a:extLst>
          </p:cNvPr>
          <p:cNvSpPr txBox="1">
            <a:spLocks/>
          </p:cNvSpPr>
          <p:nvPr/>
        </p:nvSpPr>
        <p:spPr>
          <a:xfrm>
            <a:off x="-1" y="1169915"/>
            <a:ext cx="7628830" cy="481603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lIns="109728" tIns="109728" rIns="109728" bIns="91440" anchor="ctr"/>
          <a:lstStyle>
            <a:lvl1pPr algn="ctr" defTabSz="457200" rtl="0" eaLnBrk="1" latinLnBrk="0" hangingPunct="1">
              <a:lnSpc>
                <a:spcPct val="105000"/>
              </a:lnSpc>
              <a:spcBef>
                <a:spcPct val="0"/>
              </a:spcBef>
              <a:buNone/>
              <a:defRPr sz="4200" kern="1200" spc="3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altLang="ko-KR" sz="2800" dirty="0">
                <a:solidFill>
                  <a:schemeClr val="bg1"/>
                </a:solidFill>
                <a:effectLst/>
                <a:latin typeface="메이플스토리" panose="02000300000000000000" pitchFamily="2" charset="-127"/>
                <a:ea typeface="메이플스토리" panose="02000300000000000000" pitchFamily="2" charset="-127"/>
              </a:rPr>
              <a:t>f. Bit-plane slicing</a:t>
            </a:r>
            <a:endParaRPr lang="en-US" altLang="ko-KR" sz="2000" dirty="0">
              <a:solidFill>
                <a:schemeClr val="bg1"/>
              </a:solidFill>
              <a:effectLst/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44B8FDA-2939-4EC9-ACA8-DDAEA5D052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7680" y="6215413"/>
            <a:ext cx="3964062" cy="642587"/>
          </a:xfrm>
          <a:prstGeom prst="rect">
            <a:avLst/>
          </a:prstGeom>
        </p:spPr>
      </p:pic>
      <p:sp>
        <p:nvSpPr>
          <p:cNvPr id="9" name="날짜 개체 틀 8">
            <a:extLst>
              <a:ext uri="{FF2B5EF4-FFF2-40B4-BE49-F238E27FC236}">
                <a16:creationId xmlns:a16="http://schemas.microsoft.com/office/drawing/2014/main" id="{2B88B36D-083A-452E-B491-2AF56157B45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988" y="6423972"/>
            <a:ext cx="2097044" cy="365125"/>
          </a:xfrm>
        </p:spPr>
        <p:txBody>
          <a:bodyPr/>
          <a:lstStyle/>
          <a:p>
            <a:pPr algn="l"/>
            <a:fld id="{CEBE8EA1-3334-4449-B87D-C4EAA050EBF7}" type="datetime1">
              <a:rPr lang="ko-KR" altLang="en-US" sz="1200" smtClean="0">
                <a:solidFill>
                  <a:schemeClr val="bg1"/>
                </a:solidFill>
                <a:effectLst/>
              </a:rPr>
              <a:t>2021-01-28</a:t>
            </a:fld>
            <a:endParaRPr lang="en-US" dirty="0">
              <a:solidFill>
                <a:schemeClr val="bg1"/>
              </a:solidFill>
              <a:effectLst/>
            </a:endParaRPr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099C2F07-F3D9-4E84-8E5F-0969575B6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2881" y="6324868"/>
            <a:ext cx="753545" cy="365125"/>
          </a:xfrm>
        </p:spPr>
        <p:txBody>
          <a:bodyPr/>
          <a:lstStyle/>
          <a:p>
            <a:fld id="{3A98EE3D-8CD1-4C3F-BD1C-C98C9596463C}" type="slidenum">
              <a:rPr lang="en-US" sz="1200" smtClean="0">
                <a:solidFill>
                  <a:schemeClr val="bg1"/>
                </a:solidFill>
                <a:effectLst/>
              </a:rPr>
              <a:t>11</a:t>
            </a:fld>
            <a:endParaRPr lang="en-US" sz="1200" dirty="0">
              <a:solidFill>
                <a:schemeClr val="bg1"/>
              </a:solidFill>
              <a:effectLst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D733B99-9AB8-4952-AF25-3E84409A07FE}"/>
              </a:ext>
            </a:extLst>
          </p:cNvPr>
          <p:cNvSpPr txBox="1"/>
          <p:nvPr/>
        </p:nvSpPr>
        <p:spPr>
          <a:xfrm>
            <a:off x="4444845" y="6076310"/>
            <a:ext cx="25510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그림</a:t>
            </a:r>
            <a:r>
              <a:rPr lang="en-US" altLang="ko-KR" sz="1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23. Bit plane of dollar</a:t>
            </a:r>
            <a:endParaRPr lang="ko-KR" altLang="en-US" sz="12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2F7362F3-4DB2-4DEF-8A86-BD37B1B231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4322" y="1009547"/>
            <a:ext cx="3795672" cy="1592144"/>
          </a:xfrm>
          <a:prstGeom prst="rect">
            <a:avLst/>
          </a:prstGeom>
        </p:spPr>
      </p:pic>
      <p:pic>
        <p:nvPicPr>
          <p:cNvPr id="18" name="그림 17" descr="실외, 사람들이(가) 표시된 사진&#10;&#10;자동 생성된 설명">
            <a:extLst>
              <a:ext uri="{FF2B5EF4-FFF2-40B4-BE49-F238E27FC236}">
                <a16:creationId xmlns:a16="http://schemas.microsoft.com/office/drawing/2014/main" id="{85A17C2B-37DA-40C0-A6FD-9924E32FA6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1741" y="1007021"/>
            <a:ext cx="3801693" cy="1594670"/>
          </a:xfrm>
          <a:prstGeom prst="rect">
            <a:avLst/>
          </a:prstGeom>
        </p:spPr>
      </p:pic>
      <p:pic>
        <p:nvPicPr>
          <p:cNvPr id="21" name="그림 20" descr="텍스트이(가) 표시된 사진&#10;&#10;자동 생성된 설명">
            <a:extLst>
              <a:ext uri="{FF2B5EF4-FFF2-40B4-BE49-F238E27FC236}">
                <a16:creationId xmlns:a16="http://schemas.microsoft.com/office/drawing/2014/main" id="{5EBF4636-E04A-431A-BEE6-D5EE3FCDDAD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47" y="2691062"/>
            <a:ext cx="3795673" cy="1592145"/>
          </a:xfrm>
          <a:prstGeom prst="rect">
            <a:avLst/>
          </a:prstGeom>
        </p:spPr>
      </p:pic>
      <p:pic>
        <p:nvPicPr>
          <p:cNvPr id="23" name="그림 22" descr="사람들이(가) 표시된 사진&#10;&#10;자동 생성된 설명">
            <a:extLst>
              <a:ext uri="{FF2B5EF4-FFF2-40B4-BE49-F238E27FC236}">
                <a16:creationId xmlns:a16="http://schemas.microsoft.com/office/drawing/2014/main" id="{4E4DD387-D203-4ABB-840E-5C015F464D3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4322" y="2691063"/>
            <a:ext cx="3795672" cy="1592144"/>
          </a:xfrm>
          <a:prstGeom prst="rect">
            <a:avLst/>
          </a:prstGeom>
        </p:spPr>
      </p:pic>
      <p:pic>
        <p:nvPicPr>
          <p:cNvPr id="27" name="그림 26" descr="텍스트이(가) 표시된 사진&#10;&#10;자동 생성된 설명">
            <a:extLst>
              <a:ext uri="{FF2B5EF4-FFF2-40B4-BE49-F238E27FC236}">
                <a16:creationId xmlns:a16="http://schemas.microsoft.com/office/drawing/2014/main" id="{E0C9C49E-C1EC-4C75-BB7E-31064720F24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2704" y="2689345"/>
            <a:ext cx="3799767" cy="1593862"/>
          </a:xfrm>
          <a:prstGeom prst="rect">
            <a:avLst/>
          </a:prstGeom>
        </p:spPr>
      </p:pic>
      <p:pic>
        <p:nvPicPr>
          <p:cNvPr id="31" name="그림 30" descr="텍스트, 실루엣이(가) 표시된 사진&#10;&#10;자동 생성된 설명">
            <a:extLst>
              <a:ext uri="{FF2B5EF4-FFF2-40B4-BE49-F238E27FC236}">
                <a16:creationId xmlns:a16="http://schemas.microsoft.com/office/drawing/2014/main" id="{1491FE7A-ECB1-44AE-90A2-CF7AD88F21C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900" y="4399078"/>
            <a:ext cx="3799766" cy="1593862"/>
          </a:xfrm>
          <a:prstGeom prst="rect">
            <a:avLst/>
          </a:prstGeom>
        </p:spPr>
      </p:pic>
      <p:pic>
        <p:nvPicPr>
          <p:cNvPr id="33" name="그림 32" descr="텍스트, 무척추동물, 진드기이(가) 표시된 사진&#10;&#10;자동 생성된 설명">
            <a:extLst>
              <a:ext uri="{FF2B5EF4-FFF2-40B4-BE49-F238E27FC236}">
                <a16:creationId xmlns:a16="http://schemas.microsoft.com/office/drawing/2014/main" id="{30F5A327-41D2-4886-B3AF-68E7615ED76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2275" y="4399078"/>
            <a:ext cx="3799766" cy="1593862"/>
          </a:xfrm>
          <a:prstGeom prst="rect">
            <a:avLst/>
          </a:prstGeom>
        </p:spPr>
      </p:pic>
      <p:pic>
        <p:nvPicPr>
          <p:cNvPr id="37" name="그림 36" descr="텍스트, 책이(가) 표시된 사진&#10;&#10;자동 생성된 설명">
            <a:extLst>
              <a:ext uri="{FF2B5EF4-FFF2-40B4-BE49-F238E27FC236}">
                <a16:creationId xmlns:a16="http://schemas.microsoft.com/office/drawing/2014/main" id="{7C8CC19B-C1D9-4F10-A468-A3F0DC6B30B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2704" y="4399078"/>
            <a:ext cx="3799766" cy="1593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0894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648B65A-26C3-424F-AFD7-96C8C8F8E4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101012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3DAC0179-C6FF-45BE-B75A-631B346B8A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68903"/>
            <a:ext cx="10353762" cy="948136"/>
          </a:xfrm>
        </p:spPr>
        <p:txBody>
          <a:bodyPr/>
          <a:lstStyle/>
          <a:p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2. Affine transform</a:t>
            </a:r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F8C6C42-D125-4FE6-9808-3C71B6B8B7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7665F-4EA6-4CAE-9541-970A7D2343EE}" type="datetime1">
              <a:rPr lang="ko-KR" altLang="en-US" smtClean="0"/>
              <a:t>2021-01-28</a:t>
            </a:fld>
            <a:endParaRPr 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306306A-7D59-4186-B60B-99FBD4CB74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12</a:t>
            </a:fld>
            <a:endParaRPr lang="en-US" dirty="0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09743FA3-2A68-49D0-B033-3E462FA6355C}"/>
              </a:ext>
            </a:extLst>
          </p:cNvPr>
          <p:cNvSpPr txBox="1">
            <a:spLocks/>
          </p:cNvSpPr>
          <p:nvPr/>
        </p:nvSpPr>
        <p:spPr>
          <a:xfrm>
            <a:off x="-1" y="1169915"/>
            <a:ext cx="7628830" cy="481603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lIns="109728" tIns="109728" rIns="109728" bIns="91440" anchor="ctr"/>
          <a:lstStyle>
            <a:lvl1pPr algn="ctr" defTabSz="457200" rtl="0" eaLnBrk="1" latinLnBrk="0" hangingPunct="1">
              <a:lnSpc>
                <a:spcPct val="105000"/>
              </a:lnSpc>
              <a:spcBef>
                <a:spcPct val="0"/>
              </a:spcBef>
              <a:buNone/>
              <a:defRPr sz="4200" kern="1200" spc="3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altLang="ko-KR" sz="2800" dirty="0">
                <a:solidFill>
                  <a:schemeClr val="bg1"/>
                </a:solidFill>
                <a:effectLst/>
                <a:latin typeface="메이플스토리" panose="02000300000000000000" pitchFamily="2" charset="-127"/>
                <a:ea typeface="메이플스토리" panose="02000300000000000000" pitchFamily="2" charset="-127"/>
              </a:rPr>
              <a:t>a. Theory – affine transform</a:t>
            </a:r>
            <a:endParaRPr lang="en-US" altLang="ko-KR" sz="2000" dirty="0">
              <a:solidFill>
                <a:schemeClr val="bg1"/>
              </a:solidFill>
              <a:effectLst/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99ED6DEF-AD29-477F-AC1D-B3126DED8A04}"/>
              </a:ext>
            </a:extLst>
          </p:cNvPr>
          <p:cNvGrpSpPr/>
          <p:nvPr/>
        </p:nvGrpSpPr>
        <p:grpSpPr>
          <a:xfrm>
            <a:off x="2281585" y="1307754"/>
            <a:ext cx="7628830" cy="1480973"/>
            <a:chOff x="2281585" y="1410716"/>
            <a:chExt cx="7628830" cy="148097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제목 1">
                  <a:extLst>
                    <a:ext uri="{FF2B5EF4-FFF2-40B4-BE49-F238E27FC236}">
                      <a16:creationId xmlns:a16="http://schemas.microsoft.com/office/drawing/2014/main" id="{52501D1C-1B2D-4394-A195-8B30A1A370FF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2281585" y="1410716"/>
                  <a:ext cx="7628830" cy="1101012"/>
                </a:xfrm>
                <a:prstGeom prst="rect">
                  <a:avLst/>
                </a:prstGeom>
                <a:effectLst>
                  <a:outerShdw blurRad="25400" dir="17880000">
                    <a:srgbClr val="000000">
                      <a:alpha val="46000"/>
                    </a:srgbClr>
                  </a:outerShdw>
                </a:effectLst>
              </p:spPr>
              <p:txBody>
                <a:bodyPr lIns="109728" tIns="109728" rIns="109728" bIns="91440" anchor="ctr"/>
                <a:lstStyle>
                  <a:lvl1pPr algn="ctr" defTabSz="457200" rtl="0" eaLnBrk="1" latinLnBrk="0" hangingPunct="1">
                    <a:lnSpc>
                      <a:spcPct val="105000"/>
                    </a:lnSpc>
                    <a:spcBef>
                      <a:spcPct val="0"/>
                    </a:spcBef>
                    <a:buNone/>
                    <a:defRPr sz="4200" kern="1200" spc="30">
                      <a:ln>
                        <a:solidFill>
                          <a:schemeClr val="bg1">
                            <a:lumMod val="75000"/>
                            <a:lumOff val="25000"/>
                            <a:alpha val="10000"/>
                          </a:schemeClr>
                        </a:solidFill>
                      </a:ln>
                      <a:solidFill>
                        <a:schemeClr val="tx2"/>
                      </a:solidFill>
                      <a:effectLst>
                        <a:outerShdw blurRad="9525" dist="25400" dir="14640000" algn="tl" rotWithShape="0">
                          <a:schemeClr val="bg1">
                            <a:alpha val="30000"/>
                          </a:schemeClr>
                        </a:outerShdw>
                      </a:effectLst>
                      <a:latin typeface="+mj-lt"/>
                      <a:ea typeface="+mj-ea"/>
                      <a:cs typeface="Trebuchet MS"/>
                    </a:defRPr>
                  </a:lvl1pPr>
                  <a:lvl2pPr eaLnBrk="1" hangingPunct="1">
                    <a:defRPr>
                      <a:solidFill>
                        <a:schemeClr val="tx2"/>
                      </a:solidFill>
                    </a:defRPr>
                  </a:lvl2pPr>
                  <a:lvl3pPr eaLnBrk="1" hangingPunct="1">
                    <a:defRPr>
                      <a:solidFill>
                        <a:schemeClr val="tx2"/>
                      </a:solidFill>
                    </a:defRPr>
                  </a:lvl3pPr>
                  <a:lvl4pPr eaLnBrk="1" hangingPunct="1">
                    <a:defRPr>
                      <a:solidFill>
                        <a:schemeClr val="tx2"/>
                      </a:solidFill>
                    </a:defRPr>
                  </a:lvl4pPr>
                  <a:lvl5pPr eaLnBrk="1" hangingPunct="1">
                    <a:defRPr>
                      <a:solidFill>
                        <a:schemeClr val="tx2"/>
                      </a:solidFill>
                    </a:defRPr>
                  </a:lvl5pPr>
                  <a:lvl6pPr eaLnBrk="1" hangingPunct="1">
                    <a:defRPr>
                      <a:solidFill>
                        <a:schemeClr val="tx2"/>
                      </a:solidFill>
                    </a:defRPr>
                  </a:lvl6pPr>
                  <a:lvl7pPr eaLnBrk="1" hangingPunct="1">
                    <a:defRPr>
                      <a:solidFill>
                        <a:schemeClr val="tx2"/>
                      </a:solidFill>
                    </a:defRPr>
                  </a:lvl7pPr>
                  <a:lvl8pPr eaLnBrk="1" hangingPunct="1">
                    <a:defRPr>
                      <a:solidFill>
                        <a:schemeClr val="tx2"/>
                      </a:solidFill>
                    </a:defRPr>
                  </a:lvl8pPr>
                  <a:lvl9pPr eaLnBrk="1" hangingPunct="1">
                    <a:defRPr>
                      <a:solidFill>
                        <a:schemeClr val="tx2"/>
                      </a:solidFill>
                    </a:defRPr>
                  </a:lvl9pPr>
                </a:lstStyle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ko-KR" sz="2000" b="0" i="1" smtClean="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메이플스토리" panose="02000300000000000000" pitchFamily="2" charset="-127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altLang="ko-KR" sz="2000" b="0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메이플스토리" panose="02000300000000000000" pitchFamily="2" charset="-127"/>
                                  </a:rPr>
                                </m:ctrlPr>
                              </m:eqArrPr>
                              <m:e>
                                <m:sSup>
                                  <m:sSupPr>
                                    <m:ctrlPr>
                                      <a:rPr lang="en-US" altLang="ko-KR" sz="2000" b="0" i="1" smtClean="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메이플스토리" panose="02000300000000000000" pitchFamily="2" charset="-127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R" sz="2000" b="0" i="1" smtClean="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메이플스토리" panose="02000300000000000000" pitchFamily="2" charset="-127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altLang="ko-KR" sz="2000" b="0" i="1" smtClean="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메이플스토리" panose="02000300000000000000" pitchFamily="2" charset="-127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en-US" altLang="ko-KR" sz="2000" b="0" i="1" smtClean="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R" sz="2000" b="0" i="1" smtClean="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US" altLang="ko-KR" sz="2000" b="0" i="1" smtClean="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US" altLang="ko-KR" sz="2000" b="0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eqArr>
                          </m:e>
                        </m:d>
                        <m:r>
                          <a:rPr lang="en-US" altLang="ko-KR" sz="2000" b="0" i="1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메이플스토리" panose="02000300000000000000" pitchFamily="2" charset="-127"/>
                          </a:rPr>
                          <m:t>=</m:t>
                        </m:r>
                        <m:r>
                          <a:rPr lang="en-US" altLang="ko-KR" sz="2000" b="0" i="1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메이플스토리" panose="02000300000000000000" pitchFamily="2" charset="-127"/>
                          </a:rPr>
                          <m:t>𝐴</m:t>
                        </m:r>
                        <m:r>
                          <a:rPr lang="en-US" altLang="ko-KR" sz="2000" b="0" i="1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메이플스토리" panose="02000300000000000000" pitchFamily="2" charset="-127"/>
                          </a:rPr>
                          <m:t> × 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ko-KR" sz="20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메이플스토리" panose="02000300000000000000" pitchFamily="2" charset="-127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altLang="ko-KR" sz="2000" i="1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메이플스토리" panose="02000300000000000000" pitchFamily="2" charset="-127"/>
                                  </a:rPr>
                                </m:ctrlPr>
                              </m:eqArrPr>
                              <m:e>
                                <m:r>
                                  <a:rPr lang="en-US" altLang="ko-KR" sz="2000" b="0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메이플스토리" panose="02000300000000000000" pitchFamily="2" charset="-127"/>
                                  </a:rPr>
                                  <m:t>𝑥</m:t>
                                </m:r>
                              </m:e>
                              <m:e>
                                <m:r>
                                  <a:rPr lang="en-US" altLang="ko-KR" sz="2000" b="0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메이플스토리" panose="02000300000000000000" pitchFamily="2" charset="-127"/>
                                  </a:rPr>
                                  <m:t>𝑦</m:t>
                                </m:r>
                              </m:e>
                              <m:e>
                                <m:r>
                                  <a:rPr lang="en-US" altLang="ko-KR" sz="2000" i="1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en-US" altLang="ko-KR" sz="2000" dirty="0">
                    <a:solidFill>
                      <a:schemeClr val="bg1"/>
                    </a:solidFill>
                    <a:effectLst/>
                    <a:latin typeface="메이플스토리" panose="02000300000000000000" pitchFamily="2" charset="-127"/>
                    <a:ea typeface="메이플스토리" panose="02000300000000000000" pitchFamily="2" charset="-127"/>
                  </a:endParaRPr>
                </a:p>
              </p:txBody>
            </p:sp>
          </mc:Choice>
          <mc:Fallback xmlns="">
            <p:sp>
              <p:nvSpPr>
                <p:cNvPr id="9" name="제목 1">
                  <a:extLst>
                    <a:ext uri="{FF2B5EF4-FFF2-40B4-BE49-F238E27FC236}">
                      <a16:creationId xmlns:a16="http://schemas.microsoft.com/office/drawing/2014/main" id="{52501D1C-1B2D-4394-A195-8B30A1A370F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81585" y="1410716"/>
                  <a:ext cx="7628830" cy="110101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effectLst>
                  <a:outerShdw blurRad="25400" dir="17880000">
                    <a:srgbClr val="000000">
                      <a:alpha val="46000"/>
                    </a:srgbClr>
                  </a:outerShdw>
                </a:effectLst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0F1ADCA-0220-43CA-8D68-617EB9684A2A}"/>
                </a:ext>
              </a:extLst>
            </p:cNvPr>
            <p:cNvSpPr txBox="1"/>
            <p:nvPr/>
          </p:nvSpPr>
          <p:spPr>
            <a:xfrm>
              <a:off x="6265463" y="2430024"/>
              <a:ext cx="106878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rgbClr val="FF0000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Input pixel</a:t>
              </a:r>
            </a:p>
            <a:p>
              <a:pPr algn="ctr"/>
              <a:r>
                <a:rPr lang="en-US" altLang="ko-KR" sz="1200" dirty="0">
                  <a:solidFill>
                    <a:srgbClr val="FF0000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vector</a:t>
              </a:r>
              <a:endParaRPr lang="ko-KR" altLang="en-US" sz="1200" dirty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90A784C-4D2E-4390-B06E-0462DBBA269F}"/>
                </a:ext>
              </a:extLst>
            </p:cNvPr>
            <p:cNvSpPr txBox="1"/>
            <p:nvPr/>
          </p:nvSpPr>
          <p:spPr>
            <a:xfrm>
              <a:off x="4848225" y="2430024"/>
              <a:ext cx="117356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rgbClr val="FF0000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Output pixel</a:t>
              </a:r>
            </a:p>
            <a:p>
              <a:pPr algn="ctr"/>
              <a:r>
                <a:rPr lang="en-US" altLang="ko-KR" sz="1200" dirty="0">
                  <a:solidFill>
                    <a:srgbClr val="FF0000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vector</a:t>
              </a:r>
              <a:endParaRPr lang="ko-KR" altLang="en-US" sz="1200" dirty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E6181A3-DE6E-4873-9F90-CCC2809AC495}"/>
                </a:ext>
              </a:extLst>
            </p:cNvPr>
            <p:cNvSpPr txBox="1"/>
            <p:nvPr/>
          </p:nvSpPr>
          <p:spPr>
            <a:xfrm>
              <a:off x="5561606" y="1477146"/>
              <a:ext cx="106878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rgbClr val="FF0000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Affine</a:t>
              </a:r>
            </a:p>
            <a:p>
              <a:pPr algn="ctr"/>
              <a:r>
                <a:rPr lang="en-US" altLang="ko-KR" sz="1200" dirty="0">
                  <a:solidFill>
                    <a:srgbClr val="FF0000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Matrix</a:t>
              </a:r>
              <a:endParaRPr lang="ko-KR" altLang="en-US" sz="1200" dirty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제목 1">
                <a:extLst>
                  <a:ext uri="{FF2B5EF4-FFF2-40B4-BE49-F238E27FC236}">
                    <a16:creationId xmlns:a16="http://schemas.microsoft.com/office/drawing/2014/main" id="{9FD98B5F-71F8-4A58-8F4E-791F5E249CD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98850" y="2707023"/>
                <a:ext cx="7628830" cy="3956100"/>
              </a:xfrm>
              <a:prstGeom prst="rect">
                <a:avLst/>
              </a:prstGeom>
              <a:effectLst>
                <a:outerShdw blurRad="25400" dir="17880000">
                  <a:srgbClr val="000000">
                    <a:alpha val="46000"/>
                  </a:srgbClr>
                </a:outerShdw>
              </a:effectLst>
            </p:spPr>
            <p:txBody>
              <a:bodyPr lIns="109728" tIns="109728" rIns="109728" bIns="91440" anchor="ctr"/>
              <a:lstStyle>
                <a:lvl1pPr algn="ctr" defTabSz="457200" rtl="0" eaLnBrk="1" latinLnBrk="0" hangingPunct="1">
                  <a:lnSpc>
                    <a:spcPct val="105000"/>
                  </a:lnSpc>
                  <a:spcBef>
                    <a:spcPct val="0"/>
                  </a:spcBef>
                  <a:buNone/>
                  <a:defRPr sz="4200" kern="1200" spc="3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j-lt"/>
                    <a:ea typeface="+mj-ea"/>
                    <a:cs typeface="Trebuchet MS"/>
                  </a:defRPr>
                </a:lvl1pPr>
                <a:lvl2pPr eaLnBrk="1" hangingPunct="1">
                  <a:defRPr>
                    <a:solidFill>
                      <a:schemeClr val="tx2"/>
                    </a:solidFill>
                  </a:defRPr>
                </a:lvl2pPr>
                <a:lvl3pPr eaLnBrk="1" hangingPunct="1">
                  <a:defRPr>
                    <a:solidFill>
                      <a:schemeClr val="tx2"/>
                    </a:solidFill>
                  </a:defRPr>
                </a:lvl3pPr>
                <a:lvl4pPr eaLnBrk="1" hangingPunct="1">
                  <a:defRPr>
                    <a:solidFill>
                      <a:schemeClr val="tx2"/>
                    </a:solidFill>
                  </a:defRPr>
                </a:lvl4pPr>
                <a:lvl5pPr eaLnBrk="1" hangingPunct="1">
                  <a:defRPr>
                    <a:solidFill>
                      <a:schemeClr val="tx2"/>
                    </a:solidFill>
                  </a:defRPr>
                </a:lvl5pPr>
                <a:lvl6pPr eaLnBrk="1" hangingPunct="1">
                  <a:defRPr>
                    <a:solidFill>
                      <a:schemeClr val="tx2"/>
                    </a:solidFill>
                  </a:defRPr>
                </a:lvl6pPr>
                <a:lvl7pPr eaLnBrk="1" hangingPunct="1">
                  <a:defRPr>
                    <a:solidFill>
                      <a:schemeClr val="tx2"/>
                    </a:solidFill>
                  </a:defRPr>
                </a:lvl7pPr>
                <a:lvl8pPr eaLnBrk="1" hangingPunct="1">
                  <a:defRPr>
                    <a:solidFill>
                      <a:schemeClr val="tx2"/>
                    </a:solidFill>
                  </a:defRPr>
                </a:lvl8pPr>
                <a:lvl9pPr eaLnBrk="1" hangingPunct="1">
                  <a:defRPr>
                    <a:solidFill>
                      <a:schemeClr val="tx2"/>
                    </a:solidFill>
                  </a:defRPr>
                </a:lvl9pPr>
              </a:lstStyle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en-US" altLang="ko-KR" sz="1400" dirty="0">
                    <a:solidFill>
                      <a:schemeClr val="bg1"/>
                    </a:solidFill>
                    <a:effectLst/>
                    <a:latin typeface="메이플스토리" panose="02000300000000000000" pitchFamily="2" charset="-127"/>
                    <a:ea typeface="메이플스토리" panose="02000300000000000000" pitchFamily="2" charset="-127"/>
                  </a:rPr>
                  <a:t>Zoom &amp; </a:t>
                </a:r>
                <a:r>
                  <a:rPr lang="en-US" altLang="ko-KR" sz="1400" dirty="0" err="1">
                    <a:solidFill>
                      <a:schemeClr val="bg1"/>
                    </a:solidFill>
                    <a:effectLst/>
                    <a:latin typeface="메이플스토리" panose="02000300000000000000" pitchFamily="2" charset="-127"/>
                    <a:ea typeface="메이플스토리" panose="02000300000000000000" pitchFamily="2" charset="-127"/>
                  </a:rPr>
                  <a:t>shirink</a:t>
                </a:r>
                <a:r>
                  <a:rPr lang="en-US" altLang="ko-KR" sz="1400" dirty="0">
                    <a:solidFill>
                      <a:schemeClr val="bg1"/>
                    </a:solidFill>
                    <a:effectLst/>
                    <a:latin typeface="메이플스토리" panose="02000300000000000000" pitchFamily="2" charset="-127"/>
                    <a:ea typeface="메이플스토리" panose="02000300000000000000" pitchFamily="2" charset="-127"/>
                  </a:rPr>
                  <a:t> : </a:t>
                </a:r>
                <a14:m>
                  <m:oMath xmlns:m="http://schemas.openxmlformats.org/officeDocument/2006/math">
                    <m:r>
                      <a:rPr lang="en-US" altLang="ko-KR" sz="1400" b="0" i="1" smtClean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ko-KR" sz="1400" b="0" i="1" smtClean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ko-KR" sz="1400" i="1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1400" i="1" smtClean="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ko-KR" sz="1400" i="1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i="1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altLang="ko-KR" sz="1400" i="1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ko-KR" sz="1400" b="0" i="1" smtClean="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1400" b="0" i="1" smtClean="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sz="1400" b="0" i="1" smtClean="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ko-KR" sz="1400" i="1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i="1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altLang="ko-KR" sz="1400" b="0" i="1" smtClean="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ko-KR" sz="1400" b="0" i="1" smtClean="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sz="1400" b="0" i="1" smtClean="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1400" b="0" i="1" smtClean="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1400" b="0" i="1" smtClean="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altLang="ko-KR" sz="1400" b="0" i="1" smtClean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ko-KR" sz="1400" b="0" i="1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400" b="0" i="1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ko-KR" sz="1400" b="0" i="1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ko-KR" sz="1400" b="0" i="1" smtClean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sz="1400" b="0" i="1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0" i="1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ko-KR" sz="1400" b="0" i="1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altLang="ko-KR" sz="1400" b="0" i="1" smtClean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sz="1400" b="0" i="1" smtClean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</a:rPr>
                      <m:t> ,  </m:t>
                    </m:r>
                    <m:sSup>
                      <m:sSupPr>
                        <m:ctrlPr>
                          <a:rPr lang="en-US" altLang="ko-KR" sz="1400" b="0" i="1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400" b="0" i="1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altLang="ko-KR" sz="1400" b="0" i="1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ko-KR" sz="1400" b="0" i="1" smtClean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sz="14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ko-KR" sz="1400" b="0" i="1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altLang="ko-KR" sz="1400" b="0" i="1" smtClean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altLang="ko-KR" sz="1400" dirty="0">
                  <a:solidFill>
                    <a:schemeClr val="bg1"/>
                  </a:solidFill>
                  <a:effectLst/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en-US" altLang="ko-KR" sz="1400" dirty="0">
                    <a:solidFill>
                      <a:schemeClr val="bg1"/>
                    </a:solidFill>
                    <a:effectLst/>
                    <a:latin typeface="메이플스토리" panose="02000300000000000000" pitchFamily="2" charset="-127"/>
                    <a:ea typeface="메이플스토리" panose="02000300000000000000" pitchFamily="2" charset="-127"/>
                  </a:rPr>
                  <a:t>Transition : </a:t>
                </a:r>
                <a14:m>
                  <m:oMath xmlns:m="http://schemas.openxmlformats.org/officeDocument/2006/math">
                    <m:r>
                      <a:rPr lang="en-US" altLang="ko-KR" sz="1400" b="0" i="1" smtClean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ko-KR" sz="1400" b="0" i="1" smtClean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ko-KR" sz="1400" i="1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1400" i="1" smtClean="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altLang="ko-KR" sz="1400" b="0" i="1" smtClean="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ko-KR" sz="1400" b="0" i="1" smtClean="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ko-KR" sz="1400" i="1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b="0" i="1" smtClean="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altLang="ko-KR" sz="1400" i="1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altLang="ko-KR" sz="1400" b="0" i="1" smtClean="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1400" i="1" smtClean="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ko-KR" sz="1400" i="1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b="0" i="1" smtClean="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altLang="ko-KR" sz="1400" b="0" i="1" smtClean="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altLang="ko-KR" sz="1400" b="0" i="1" smtClean="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1400" b="0" i="1" smtClean="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1400" b="0" i="1" smtClean="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altLang="ko-KR" sz="1400" b="0" i="1" smtClean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ko-KR" sz="1400" b="0" i="1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400" b="0" i="1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ko-KR" sz="1400" b="0" i="1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ko-KR" sz="1400" b="0" i="1" smtClean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1400" b="0" i="1" smtClean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sz="1400" b="0" i="1" smtClean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ko-KR" sz="14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ko-KR" sz="14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altLang="ko-KR" sz="1400" b="0" i="1" smtClean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</a:rPr>
                      <m:t> ,  </m:t>
                    </m:r>
                    <m:sSup>
                      <m:sSupPr>
                        <m:ctrlPr>
                          <a:rPr lang="en-US" altLang="ko-KR" sz="1400" b="0" i="1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400" b="0" i="1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altLang="ko-KR" sz="1400" b="0" i="1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ko-KR" sz="1400" b="0" i="1" smtClean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1400" b="0" i="1" smtClean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sz="1400" b="0" i="1" smtClean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ko-KR" sz="14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ko-KR" sz="1400" b="0" i="1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endParaRPr lang="en-US" altLang="ko-KR" sz="1400" dirty="0">
                  <a:solidFill>
                    <a:schemeClr val="bg1"/>
                  </a:solidFill>
                  <a:effectLst/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en-US" altLang="ko-KR" sz="1400" dirty="0">
                    <a:solidFill>
                      <a:schemeClr val="bg1"/>
                    </a:solidFill>
                    <a:effectLst/>
                    <a:latin typeface="메이플스토리" panose="02000300000000000000" pitchFamily="2" charset="-127"/>
                    <a:ea typeface="메이플스토리" panose="02000300000000000000" pitchFamily="2" charset="-127"/>
                  </a:rPr>
                  <a:t>Rotation : </a:t>
                </a:r>
                <a14:m>
                  <m:oMath xmlns:m="http://schemas.openxmlformats.org/officeDocument/2006/math">
                    <m:r>
                      <a:rPr lang="en-US" altLang="ko-KR" sz="1400" b="0" i="1" smtClean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ko-KR" sz="1400" b="0" i="1" smtClean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ko-KR" sz="1400" i="1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1400" i="1" smtClean="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func>
                                <m:funcPr>
                                  <m:ctrlPr>
                                    <a:rPr lang="en-US" altLang="ko-KR" sz="1400" i="1" smtClean="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  <m:brk m:alnAt="7"/>
                                    </m:rPr>
                                    <a:rPr lang="en-US" altLang="ko-KR" sz="1400" i="0" smtClean="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ko-KR" sz="1400" i="0" smtClean="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os</m:t>
                                  </m:r>
                                </m:fName>
                                <m:e>
                                  <m:r>
                                    <a:rPr lang="ko-KR" altLang="en-US" sz="1400" i="1" smtClean="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</m:e>
                            <m:e>
                              <m:func>
                                <m:funcPr>
                                  <m:ctrlPr>
                                    <a:rPr lang="en-US" altLang="ko-KR" sz="1400" b="0" i="1" smtClean="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US" altLang="ko-KR" sz="1400" b="0" i="1" smtClean="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ko-KR" sz="1400" b="0" i="0" smtClean="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ko-KR" altLang="en-US" sz="1400" b="0" i="1" smtClean="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</m:e>
                            <m:e>
                              <m:r>
                                <a:rPr lang="en-US" altLang="ko-KR" sz="1400" i="1" smtClean="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func>
                                <m:funcPr>
                                  <m:ctrlPr>
                                    <a:rPr lang="en-US" altLang="ko-KR" sz="1400" i="1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ko-KR" sz="140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ko-KR" altLang="en-US" sz="1400" i="1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</m:e>
                            <m:e>
                              <m:func>
                                <m:funcPr>
                                  <m:ctrlPr>
                                    <a:rPr lang="en-US" altLang="ko-KR" sz="1400" i="1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  <m:brk m:alnAt="7"/>
                                    </m:rPr>
                                    <a:rPr lang="en-US" altLang="ko-KR" sz="140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ko-KR" sz="140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os</m:t>
                                  </m:r>
                                </m:fName>
                                <m:e>
                                  <m:r>
                                    <a:rPr lang="ko-KR" altLang="en-US" sz="1400" i="1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</m:e>
                            <m:e>
                              <m:r>
                                <a:rPr lang="en-US" altLang="ko-KR" sz="1400" i="1" smtClean="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sz="1400" b="0" i="1" smtClean="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1400" b="0" i="1" smtClean="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1400" b="0" i="1" smtClean="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altLang="ko-KR" sz="1400" b="0" i="1" smtClean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ko-KR" sz="1400" b="0" i="1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400" b="0" i="1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ko-KR" sz="1400" b="0" i="1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ko-KR" sz="1400" b="0" i="1" smtClean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1400" b="0" i="1" smtClean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sz="1400" b="0" i="1" smtClean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func>
                      <m:funcPr>
                        <m:ctrlPr>
                          <a:rPr lang="en-US" altLang="ko-KR" sz="14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  <m:brk m:alnAt="7"/>
                          </m:rPr>
                          <a:rPr lang="en-US" altLang="ko-KR" sz="140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  <m:t>c</m:t>
                        </m:r>
                        <m:r>
                          <m:rPr>
                            <m:sty m:val="p"/>
                          </m:rPr>
                          <a:rPr lang="en-US" altLang="ko-KR" sz="140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  <m:t>os</m:t>
                        </m:r>
                      </m:fName>
                      <m:e>
                        <m:r>
                          <a:rPr lang="ko-KR" altLang="en-US" sz="14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US" altLang="ko-KR" sz="1400" b="0" i="1" smtClean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ko-KR" sz="1400" b="0" i="1" smtClean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sz="1400" b="0" i="1" smtClean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func>
                      <m:funcPr>
                        <m:ctrlPr>
                          <a:rPr lang="en-US" altLang="ko-KR" sz="14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sz="140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ko-KR" altLang="en-US" sz="14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US" altLang="ko-KR" sz="1400" b="0" i="1" smtClean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</a:rPr>
                      <m:t>,  </m:t>
                    </m:r>
                    <m:sSup>
                      <m:sSupPr>
                        <m:ctrlPr>
                          <a:rPr lang="en-US" altLang="ko-KR" sz="1400" b="0" i="1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400" b="0" i="1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altLang="ko-KR" sz="1400" b="0" i="1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ko-KR" sz="1400" b="0" i="1" smtClean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ko-KR" sz="14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sz="140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ko-KR" altLang="en-US" sz="14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ko-KR" altLang="en-US" sz="1400" i="1" smtClean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</a:rPr>
                      <m:t>∙</m:t>
                    </m:r>
                    <m:r>
                      <a:rPr lang="en-US" altLang="ko-KR" sz="1400" b="0" i="1" smtClean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sz="1400" b="0" i="1" smtClean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</a:rPr>
                      <m:t>+ </m:t>
                    </m:r>
                    <m:r>
                      <a:rPr lang="en-US" altLang="ko-KR" sz="1400" b="0" i="1" smtClean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sz="1400" b="0" i="1" smtClean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func>
                      <m:funcPr>
                        <m:ctrlPr>
                          <a:rPr lang="en-US" altLang="ko-KR" sz="14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  <m:brk m:alnAt="7"/>
                          </m:rPr>
                          <a:rPr lang="en-US" altLang="ko-KR" sz="140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  <m:t>c</m:t>
                        </m:r>
                        <m:r>
                          <m:rPr>
                            <m:sty m:val="p"/>
                          </m:rPr>
                          <a:rPr lang="en-US" altLang="ko-KR" sz="140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  <m:t>os</m:t>
                        </m:r>
                      </m:fName>
                      <m:e>
                        <m:r>
                          <a:rPr lang="ko-KR" altLang="en-US" sz="14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</m:oMath>
                </a14:m>
                <a:endParaRPr lang="en-US" altLang="ko-KR" sz="1400" dirty="0">
                  <a:solidFill>
                    <a:schemeClr val="bg1"/>
                  </a:solidFill>
                  <a:effectLst/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en-US" altLang="ko-KR" sz="1400" dirty="0">
                    <a:solidFill>
                      <a:schemeClr val="bg1"/>
                    </a:solidFill>
                    <a:effectLst/>
                    <a:latin typeface="메이플스토리" panose="02000300000000000000" pitchFamily="2" charset="-127"/>
                    <a:ea typeface="메이플스토리" panose="02000300000000000000" pitchFamily="2" charset="-127"/>
                  </a:rPr>
                  <a:t>Shear : </a:t>
                </a:r>
                <a14:m>
                  <m:oMath xmlns:m="http://schemas.openxmlformats.org/officeDocument/2006/math">
                    <m:r>
                      <a:rPr lang="en-US" altLang="ko-KR" sz="1400" b="0" i="1" smtClean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ko-KR" sz="1400" b="0" i="1" smtClean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ko-KR" sz="1400" i="1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1400" i="1" smtClean="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altLang="ko-KR" sz="1400" b="0" i="1" smtClean="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ko-KR" sz="1400" i="1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b="0" i="1" smtClean="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altLang="ko-KR" sz="1400" b="0" i="1" smtClean="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ko-KR" sz="1400" i="1" smtClean="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ko-KR" sz="1400" i="1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i="1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altLang="ko-KR" sz="1400" i="1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ko-KR" sz="1400" b="0" i="1" smtClean="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ko-KR" sz="1400" i="1" smtClean="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sz="1400" b="0" i="1" smtClean="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1400" b="0" i="1" smtClean="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1400" b="0" i="1" smtClean="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altLang="ko-KR" sz="1400" b="0" i="1" smtClean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ko-KR" sz="1400" b="0" i="1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400" b="0" i="1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ko-KR" sz="1400" b="0" i="1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ko-KR" sz="1400" b="0" i="1" smtClean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1400" b="0" i="1" smtClean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sz="1400" b="0" i="1" smtClean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ko-KR" sz="14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ko-KR" sz="1400" b="0" i="1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altLang="ko-KR" sz="1400" i="1" smtClean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altLang="ko-KR" sz="1400" b="0" i="1" smtClean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sz="1400" b="0" i="1" smtClean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</a:rPr>
                      <m:t>,  </m:t>
                    </m:r>
                    <m:sSup>
                      <m:sSupPr>
                        <m:ctrlPr>
                          <a:rPr lang="en-US" altLang="ko-KR" sz="1400" b="0" i="1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400" b="0" i="1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altLang="ko-KR" sz="1400" b="0" i="1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ko-KR" sz="1400" b="0" i="1" smtClean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1400" i="1" smtClean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sz="1400" b="0" i="1" smtClean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ko-KR" sz="14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ko-KR" sz="14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altLang="ko-KR" sz="1400" i="1" smtClean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altLang="ko-KR" sz="1400" b="0" i="1" smtClean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altLang="ko-KR" sz="1400" dirty="0">
                  <a:solidFill>
                    <a:schemeClr val="bg1"/>
                  </a:solidFill>
                  <a:effectLst/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endParaRPr lang="en-US" altLang="ko-KR" sz="1400" dirty="0">
                  <a:solidFill>
                    <a:schemeClr val="bg1"/>
                  </a:solidFill>
                  <a:effectLst/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endParaRPr lang="en-US" altLang="ko-KR" sz="1400" dirty="0">
                  <a:solidFill>
                    <a:schemeClr val="bg1"/>
                  </a:solidFill>
                  <a:effectLst/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</p:txBody>
          </p:sp>
        </mc:Choice>
        <mc:Fallback xmlns="">
          <p:sp>
            <p:nvSpPr>
              <p:cNvPr id="13" name="제목 1">
                <a:extLst>
                  <a:ext uri="{FF2B5EF4-FFF2-40B4-BE49-F238E27FC236}">
                    <a16:creationId xmlns:a16="http://schemas.microsoft.com/office/drawing/2014/main" id="{9FD98B5F-71F8-4A58-8F4E-791F5E249C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850" y="2707023"/>
                <a:ext cx="7628830" cy="39561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effectLst>
                <a:outerShdw blurRad="25400" dir="17880000">
                  <a:srgbClr val="000000">
                    <a:alpha val="46000"/>
                  </a:srgbClr>
                </a:outerShdw>
              </a:effec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그룹 18">
            <a:extLst>
              <a:ext uri="{FF2B5EF4-FFF2-40B4-BE49-F238E27FC236}">
                <a16:creationId xmlns:a16="http://schemas.microsoft.com/office/drawing/2014/main" id="{E9929C51-72B2-4AFA-B64A-8FD431C779FC}"/>
              </a:ext>
            </a:extLst>
          </p:cNvPr>
          <p:cNvGrpSpPr/>
          <p:nvPr/>
        </p:nvGrpSpPr>
        <p:grpSpPr>
          <a:xfrm>
            <a:off x="698850" y="2788727"/>
            <a:ext cx="8675958" cy="701806"/>
            <a:chOff x="698850" y="2788727"/>
            <a:chExt cx="8675958" cy="701806"/>
          </a:xfrm>
        </p:grpSpPr>
        <p:sp>
          <p:nvSpPr>
            <p:cNvPr id="14" name="제목 1">
              <a:extLst>
                <a:ext uri="{FF2B5EF4-FFF2-40B4-BE49-F238E27FC236}">
                  <a16:creationId xmlns:a16="http://schemas.microsoft.com/office/drawing/2014/main" id="{9A15067E-DE26-4AF2-862D-F62235BEF503}"/>
                </a:ext>
              </a:extLst>
            </p:cNvPr>
            <p:cNvSpPr txBox="1">
              <a:spLocks/>
            </p:cNvSpPr>
            <p:nvPr/>
          </p:nvSpPr>
          <p:spPr>
            <a:xfrm>
              <a:off x="698850" y="2788727"/>
              <a:ext cx="7628830" cy="481603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lIns="109728" tIns="109728" rIns="109728" bIns="91440" anchor="ctr"/>
            <a:lstStyle>
              <a:lvl1pPr algn="ctr" defTabSz="457200" rtl="0" eaLnBrk="1" latinLnBrk="0" hangingPunct="1">
                <a:lnSpc>
                  <a:spcPct val="105000"/>
                </a:lnSpc>
                <a:spcBef>
                  <a:spcPct val="0"/>
                </a:spcBef>
                <a:buNone/>
                <a:defRPr sz="4200" kern="1200" spc="3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pPr algn="l"/>
              <a:r>
                <a:rPr lang="en-US" altLang="ko-KR" sz="2000" dirty="0">
                  <a:solidFill>
                    <a:schemeClr val="bg1"/>
                  </a:solidFill>
                  <a:effectLst/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Affine transform : geometric spatial transformation  </a:t>
              </a:r>
              <a:endParaRPr lang="en-US" altLang="ko-KR" sz="1600" dirty="0">
                <a:solidFill>
                  <a:schemeClr val="bg1"/>
                </a:solidFill>
                <a:effectLst/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0554C1C2-6458-4C7D-BFCA-8B8791335A26}"/>
                </a:ext>
              </a:extLst>
            </p:cNvPr>
            <p:cNvCxnSpPr>
              <a:cxnSpLocks/>
            </p:cNvCxnSpPr>
            <p:nvPr/>
          </p:nvCxnSpPr>
          <p:spPr>
            <a:xfrm>
              <a:off x="4562475" y="3186234"/>
              <a:ext cx="2971800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C1695BD-03EA-4674-A865-7482CD4B8A23}"/>
                </a:ext>
              </a:extLst>
            </p:cNvPr>
            <p:cNvSpPr txBox="1"/>
            <p:nvPr/>
          </p:nvSpPr>
          <p:spPr>
            <a:xfrm>
              <a:off x="6763267" y="3213534"/>
              <a:ext cx="261154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rgbClr val="FF0000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Performed directly on the pixels</a:t>
              </a:r>
              <a:endParaRPr lang="ko-KR" altLang="en-US" sz="1200" dirty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</p:grpSp>
      <p:sp>
        <p:nvSpPr>
          <p:cNvPr id="20" name="슬라이드 번호 개체 틀 9">
            <a:extLst>
              <a:ext uri="{FF2B5EF4-FFF2-40B4-BE49-F238E27FC236}">
                <a16:creationId xmlns:a16="http://schemas.microsoft.com/office/drawing/2014/main" id="{0313567D-D8BB-415D-B77D-3A461B8786CB}"/>
              </a:ext>
            </a:extLst>
          </p:cNvPr>
          <p:cNvSpPr txBox="1">
            <a:spLocks/>
          </p:cNvSpPr>
          <p:nvPr/>
        </p:nvSpPr>
        <p:spPr>
          <a:xfrm>
            <a:off x="11247315" y="6354143"/>
            <a:ext cx="753545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defPPr>
              <a:defRPr lang="ko-KR"/>
            </a:defPPr>
            <a:lvl1pPr marL="0" algn="r" defTabSz="914400" rtl="0" eaLnBrk="1" latinLnBrk="1" hangingPunct="1">
              <a:defRPr sz="1000" kern="1200" spc="13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A98EE3D-8CD1-4C3F-BD1C-C98C9596463C}" type="slidenum">
              <a:rPr lang="en-US" sz="1200" smtClean="0">
                <a:solidFill>
                  <a:schemeClr val="bg1"/>
                </a:solidFill>
                <a:effectLst/>
              </a:rPr>
              <a:pPr/>
              <a:t>12</a:t>
            </a:fld>
            <a:endParaRPr lang="en-US" sz="1200" dirty="0">
              <a:solidFill>
                <a:schemeClr val="bg1"/>
              </a:solidFill>
              <a:effectLst/>
            </a:endParaRPr>
          </a:p>
        </p:txBody>
      </p:sp>
      <p:sp>
        <p:nvSpPr>
          <p:cNvPr id="21" name="날짜 개체 틀 8">
            <a:extLst>
              <a:ext uri="{FF2B5EF4-FFF2-40B4-BE49-F238E27FC236}">
                <a16:creationId xmlns:a16="http://schemas.microsoft.com/office/drawing/2014/main" id="{F9668474-9DD4-4AE0-BF7A-84432447666A}"/>
              </a:ext>
            </a:extLst>
          </p:cNvPr>
          <p:cNvSpPr txBox="1">
            <a:spLocks/>
          </p:cNvSpPr>
          <p:nvPr/>
        </p:nvSpPr>
        <p:spPr>
          <a:xfrm>
            <a:off x="76988" y="6423972"/>
            <a:ext cx="2097044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defPPr>
              <a:defRPr lang="ko-KR"/>
            </a:defPPr>
            <a:lvl1pPr marL="0" algn="r" defTabSz="914400" rtl="0" eaLnBrk="1" latinLnBrk="1" hangingPunct="1">
              <a:defRPr sz="1000" kern="1200" spc="6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16953973-8C2E-4E01-9E88-37B9642EE4F8}" type="datetime1">
              <a:rPr lang="ko-KR" altLang="en-US" sz="1200" smtClean="0">
                <a:solidFill>
                  <a:schemeClr val="bg1"/>
                </a:solidFill>
                <a:effectLst/>
              </a:rPr>
              <a:pPr algn="l"/>
              <a:t>2021-01-28</a:t>
            </a:fld>
            <a:endParaRPr lang="en-US" dirty="0">
              <a:solidFill>
                <a:schemeClr val="bg1"/>
              </a:solidFill>
              <a:effectLst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4A0705BD-E2ED-4B29-82B5-36E6D4EF4F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7680" y="6215413"/>
            <a:ext cx="3964062" cy="642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9246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그림 41">
            <a:extLst>
              <a:ext uri="{FF2B5EF4-FFF2-40B4-BE49-F238E27FC236}">
                <a16:creationId xmlns:a16="http://schemas.microsoft.com/office/drawing/2014/main" id="{24E920D7-7D0C-4B30-A713-EFA11CFF4B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7680" y="6215413"/>
            <a:ext cx="3964062" cy="64258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648B65A-26C3-424F-AFD7-96C8C8F8E4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1101012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3DAC0179-C6FF-45BE-B75A-631B346B8A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68903"/>
            <a:ext cx="10353762" cy="948136"/>
          </a:xfrm>
        </p:spPr>
        <p:txBody>
          <a:bodyPr/>
          <a:lstStyle/>
          <a:p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2. Affine transform</a:t>
            </a:r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09743FA3-2A68-49D0-B033-3E462FA6355C}"/>
              </a:ext>
            </a:extLst>
          </p:cNvPr>
          <p:cNvSpPr txBox="1">
            <a:spLocks/>
          </p:cNvSpPr>
          <p:nvPr/>
        </p:nvSpPr>
        <p:spPr>
          <a:xfrm>
            <a:off x="-1" y="1169915"/>
            <a:ext cx="9591676" cy="481603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lIns="109728" tIns="109728" rIns="109728" bIns="91440" anchor="ctr"/>
          <a:lstStyle>
            <a:lvl1pPr algn="ctr" defTabSz="457200" rtl="0" eaLnBrk="1" latinLnBrk="0" hangingPunct="1">
              <a:lnSpc>
                <a:spcPct val="105000"/>
              </a:lnSpc>
              <a:spcBef>
                <a:spcPct val="0"/>
              </a:spcBef>
              <a:buNone/>
              <a:defRPr sz="4200" kern="1200" spc="3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altLang="ko-KR" sz="2800" dirty="0">
                <a:solidFill>
                  <a:schemeClr val="bg1"/>
                </a:solidFill>
                <a:effectLst/>
                <a:latin typeface="메이플스토리" panose="02000300000000000000" pitchFamily="2" charset="-127"/>
                <a:ea typeface="메이플스토리" panose="02000300000000000000" pitchFamily="2" charset="-127"/>
              </a:rPr>
              <a:t>b. Theory – backward mapping &amp; forward mapping </a:t>
            </a:r>
            <a:endParaRPr lang="en-US" altLang="ko-KR" sz="2000" dirty="0">
              <a:solidFill>
                <a:schemeClr val="bg1"/>
              </a:solidFill>
              <a:effectLst/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A0849A29-4B18-46B6-B5E3-9ED688B14330}"/>
              </a:ext>
            </a:extLst>
          </p:cNvPr>
          <p:cNvGrpSpPr/>
          <p:nvPr/>
        </p:nvGrpSpPr>
        <p:grpSpPr>
          <a:xfrm>
            <a:off x="1139508" y="1889301"/>
            <a:ext cx="2218979" cy="1101012"/>
            <a:chOff x="600421" y="1822663"/>
            <a:chExt cx="2218979" cy="110101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제목 1">
                  <a:extLst>
                    <a:ext uri="{FF2B5EF4-FFF2-40B4-BE49-F238E27FC236}">
                      <a16:creationId xmlns:a16="http://schemas.microsoft.com/office/drawing/2014/main" id="{52501D1C-1B2D-4394-A195-8B30A1A370FF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600421" y="1822663"/>
                  <a:ext cx="2218979" cy="1101012"/>
                </a:xfrm>
                <a:prstGeom prst="rect">
                  <a:avLst/>
                </a:prstGeom>
                <a:effectLst>
                  <a:outerShdw blurRad="25400" dir="17880000">
                    <a:srgbClr val="000000">
                      <a:alpha val="46000"/>
                    </a:srgbClr>
                  </a:outerShdw>
                </a:effectLst>
              </p:spPr>
              <p:txBody>
                <a:bodyPr lIns="109728" tIns="109728" rIns="109728" bIns="91440" anchor="ctr"/>
                <a:lstStyle>
                  <a:lvl1pPr algn="ctr" defTabSz="457200" rtl="0" eaLnBrk="1" latinLnBrk="0" hangingPunct="1">
                    <a:lnSpc>
                      <a:spcPct val="105000"/>
                    </a:lnSpc>
                    <a:spcBef>
                      <a:spcPct val="0"/>
                    </a:spcBef>
                    <a:buNone/>
                    <a:defRPr sz="4200" kern="1200" spc="30">
                      <a:ln>
                        <a:solidFill>
                          <a:schemeClr val="bg1">
                            <a:lumMod val="75000"/>
                            <a:lumOff val="25000"/>
                            <a:alpha val="10000"/>
                          </a:schemeClr>
                        </a:solidFill>
                      </a:ln>
                      <a:solidFill>
                        <a:schemeClr val="tx2"/>
                      </a:solidFill>
                      <a:effectLst>
                        <a:outerShdw blurRad="9525" dist="25400" dir="14640000" algn="tl" rotWithShape="0">
                          <a:schemeClr val="bg1">
                            <a:alpha val="30000"/>
                          </a:schemeClr>
                        </a:outerShdw>
                      </a:effectLst>
                      <a:latin typeface="+mj-lt"/>
                      <a:ea typeface="+mj-ea"/>
                      <a:cs typeface="Trebuchet MS"/>
                    </a:defRPr>
                  </a:lvl1pPr>
                  <a:lvl2pPr eaLnBrk="1" hangingPunct="1">
                    <a:defRPr>
                      <a:solidFill>
                        <a:schemeClr val="tx2"/>
                      </a:solidFill>
                    </a:defRPr>
                  </a:lvl2pPr>
                  <a:lvl3pPr eaLnBrk="1" hangingPunct="1">
                    <a:defRPr>
                      <a:solidFill>
                        <a:schemeClr val="tx2"/>
                      </a:solidFill>
                    </a:defRPr>
                  </a:lvl3pPr>
                  <a:lvl4pPr eaLnBrk="1" hangingPunct="1">
                    <a:defRPr>
                      <a:solidFill>
                        <a:schemeClr val="tx2"/>
                      </a:solidFill>
                    </a:defRPr>
                  </a:lvl4pPr>
                  <a:lvl5pPr eaLnBrk="1" hangingPunct="1">
                    <a:defRPr>
                      <a:solidFill>
                        <a:schemeClr val="tx2"/>
                      </a:solidFill>
                    </a:defRPr>
                  </a:lvl5pPr>
                  <a:lvl6pPr eaLnBrk="1" hangingPunct="1">
                    <a:defRPr>
                      <a:solidFill>
                        <a:schemeClr val="tx2"/>
                      </a:solidFill>
                    </a:defRPr>
                  </a:lvl6pPr>
                  <a:lvl7pPr eaLnBrk="1" hangingPunct="1">
                    <a:defRPr>
                      <a:solidFill>
                        <a:schemeClr val="tx2"/>
                      </a:solidFill>
                    </a:defRPr>
                  </a:lvl7pPr>
                  <a:lvl8pPr eaLnBrk="1" hangingPunct="1">
                    <a:defRPr>
                      <a:solidFill>
                        <a:schemeClr val="tx2"/>
                      </a:solidFill>
                    </a:defRPr>
                  </a:lvl8pPr>
                  <a:lvl9pPr eaLnBrk="1" hangingPunct="1">
                    <a:defRPr>
                      <a:solidFill>
                        <a:schemeClr val="tx2"/>
                      </a:solidFill>
                    </a:defRPr>
                  </a:lvl9pPr>
                </a:lstStyle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ko-KR" sz="2000" b="0" i="1" smtClean="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메이플스토리" panose="02000300000000000000" pitchFamily="2" charset="-127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altLang="ko-KR" sz="2000" b="0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메이플스토리" panose="02000300000000000000" pitchFamily="2" charset="-127"/>
                                  </a:rPr>
                                </m:ctrlPr>
                              </m:eqArrPr>
                              <m:e>
                                <m:sSup>
                                  <m:sSupPr>
                                    <m:ctrlPr>
                                      <a:rPr lang="en-US" altLang="ko-KR" sz="2000" b="0" i="1" smtClean="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메이플스토리" panose="02000300000000000000" pitchFamily="2" charset="-127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R" sz="2000" b="0" i="1" smtClean="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메이플스토리" panose="02000300000000000000" pitchFamily="2" charset="-127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altLang="ko-KR" sz="2000" b="0" i="1" smtClean="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메이플스토리" panose="02000300000000000000" pitchFamily="2" charset="-127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en-US" altLang="ko-KR" sz="2000" b="0" i="1" smtClean="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R" sz="2000" b="0" i="1" smtClean="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US" altLang="ko-KR" sz="2000" b="0" i="1" smtClean="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US" altLang="ko-KR" sz="2000" b="0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eqArr>
                          </m:e>
                        </m:d>
                        <m:r>
                          <a:rPr lang="en-US" altLang="ko-KR" sz="2000" b="0" i="1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메이플스토리" panose="02000300000000000000" pitchFamily="2" charset="-127"/>
                          </a:rPr>
                          <m:t>=</m:t>
                        </m:r>
                        <m:r>
                          <a:rPr lang="en-US" altLang="ko-KR" sz="2000" b="0" i="1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메이플스토리" panose="02000300000000000000" pitchFamily="2" charset="-127"/>
                          </a:rPr>
                          <m:t>𝐴</m:t>
                        </m:r>
                        <m:r>
                          <a:rPr lang="en-US" altLang="ko-KR" sz="2000" b="0" i="1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메이플스토리" panose="02000300000000000000" pitchFamily="2" charset="-127"/>
                          </a:rPr>
                          <m:t> × 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ko-KR" sz="20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메이플스토리" panose="02000300000000000000" pitchFamily="2" charset="-127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altLang="ko-KR" sz="2000" i="1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메이플스토리" panose="02000300000000000000" pitchFamily="2" charset="-127"/>
                                  </a:rPr>
                                </m:ctrlPr>
                              </m:eqArrPr>
                              <m:e>
                                <m:r>
                                  <a:rPr lang="en-US" altLang="ko-KR" sz="2000" b="0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메이플스토리" panose="02000300000000000000" pitchFamily="2" charset="-127"/>
                                  </a:rPr>
                                  <m:t>𝑥</m:t>
                                </m:r>
                              </m:e>
                              <m:e>
                                <m:r>
                                  <a:rPr lang="en-US" altLang="ko-KR" sz="2000" b="0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메이플스토리" panose="02000300000000000000" pitchFamily="2" charset="-127"/>
                                  </a:rPr>
                                  <m:t>𝑦</m:t>
                                </m:r>
                              </m:e>
                              <m:e>
                                <m:r>
                                  <a:rPr lang="en-US" altLang="ko-KR" sz="2000" i="1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en-US" altLang="ko-KR" sz="2000" dirty="0">
                    <a:solidFill>
                      <a:schemeClr val="bg1"/>
                    </a:solidFill>
                    <a:effectLst/>
                    <a:latin typeface="메이플스토리" panose="02000300000000000000" pitchFamily="2" charset="-127"/>
                    <a:ea typeface="메이플스토리" panose="02000300000000000000" pitchFamily="2" charset="-127"/>
                  </a:endParaRPr>
                </a:p>
              </p:txBody>
            </p:sp>
          </mc:Choice>
          <mc:Fallback xmlns="">
            <p:sp>
              <p:nvSpPr>
                <p:cNvPr id="9" name="제목 1">
                  <a:extLst>
                    <a:ext uri="{FF2B5EF4-FFF2-40B4-BE49-F238E27FC236}">
                      <a16:creationId xmlns:a16="http://schemas.microsoft.com/office/drawing/2014/main" id="{52501D1C-1B2D-4394-A195-8B30A1A370F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0421" y="1822663"/>
                  <a:ext cx="2218979" cy="110101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effectLst>
                  <a:outerShdw blurRad="25400" dir="17880000">
                    <a:srgbClr val="000000">
                      <a:alpha val="46000"/>
                    </a:srgbClr>
                  </a:outerShdw>
                </a:effectLst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E6181A3-DE6E-4873-9F90-CCC2809AC495}"/>
                </a:ext>
              </a:extLst>
            </p:cNvPr>
            <p:cNvSpPr txBox="1"/>
            <p:nvPr/>
          </p:nvSpPr>
          <p:spPr>
            <a:xfrm>
              <a:off x="1170821" y="1872383"/>
              <a:ext cx="107817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rgbClr val="FF0000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Forward mapping</a:t>
              </a:r>
              <a:endParaRPr lang="ko-KR" altLang="en-US" sz="1200" dirty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</p:grpSp>
      <p:graphicFrame>
        <p:nvGraphicFramePr>
          <p:cNvPr id="15" name="표 27">
            <a:extLst>
              <a:ext uri="{FF2B5EF4-FFF2-40B4-BE49-F238E27FC236}">
                <a16:creationId xmlns:a16="http://schemas.microsoft.com/office/drawing/2014/main" id="{8F06125C-6A67-462E-ABFB-8461168C66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0812877"/>
              </p:ext>
            </p:extLst>
          </p:nvPr>
        </p:nvGraphicFramePr>
        <p:xfrm>
          <a:off x="2786293" y="3516544"/>
          <a:ext cx="2419292" cy="24192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4823">
                  <a:extLst>
                    <a:ext uri="{9D8B030D-6E8A-4147-A177-3AD203B41FA5}">
                      <a16:colId xmlns:a16="http://schemas.microsoft.com/office/drawing/2014/main" val="448843562"/>
                    </a:ext>
                  </a:extLst>
                </a:gridCol>
                <a:gridCol w="604823">
                  <a:extLst>
                    <a:ext uri="{9D8B030D-6E8A-4147-A177-3AD203B41FA5}">
                      <a16:colId xmlns:a16="http://schemas.microsoft.com/office/drawing/2014/main" val="1945529825"/>
                    </a:ext>
                  </a:extLst>
                </a:gridCol>
                <a:gridCol w="604823">
                  <a:extLst>
                    <a:ext uri="{9D8B030D-6E8A-4147-A177-3AD203B41FA5}">
                      <a16:colId xmlns:a16="http://schemas.microsoft.com/office/drawing/2014/main" val="745420592"/>
                    </a:ext>
                  </a:extLst>
                </a:gridCol>
                <a:gridCol w="604823">
                  <a:extLst>
                    <a:ext uri="{9D8B030D-6E8A-4147-A177-3AD203B41FA5}">
                      <a16:colId xmlns:a16="http://schemas.microsoft.com/office/drawing/2014/main" val="1508671205"/>
                    </a:ext>
                  </a:extLst>
                </a:gridCol>
              </a:tblGrid>
              <a:tr h="6048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(0,0)</a:t>
                      </a:r>
                    </a:p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10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marL="51208" marR="51208" marT="25605" marB="2560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(1,0)</a:t>
                      </a:r>
                    </a:p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?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marL="51208" marR="51208" marT="25605" marB="2560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(2,0)</a:t>
                      </a:r>
                    </a:p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50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marL="51208" marR="51208" marT="25605" marB="2560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(3,0)</a:t>
                      </a:r>
                    </a:p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?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marL="51208" marR="51208" marT="25605" marB="2560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440921"/>
                  </a:ext>
                </a:extLst>
              </a:tr>
              <a:tr h="6048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(0,1)</a:t>
                      </a:r>
                    </a:p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?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marL="51208" marR="51208" marT="25605" marB="2560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(1,1)</a:t>
                      </a:r>
                    </a:p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?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marL="51208" marR="51208" marT="25605" marB="2560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(2,1)</a:t>
                      </a:r>
                    </a:p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?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marL="51208" marR="51208" marT="25605" marB="2560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(3,1)</a:t>
                      </a:r>
                    </a:p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?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marL="51208" marR="51208" marT="25605" marB="2560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4633712"/>
                  </a:ext>
                </a:extLst>
              </a:tr>
              <a:tr h="6048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(0,2)</a:t>
                      </a:r>
                    </a:p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60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marL="51208" marR="51208" marT="25605" marB="2560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(1,2)</a:t>
                      </a:r>
                    </a:p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?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marL="51208" marR="51208" marT="25605" marB="2560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(2,2)</a:t>
                      </a:r>
                    </a:p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255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marL="51208" marR="51208" marT="25605" marB="2560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(3,2)</a:t>
                      </a:r>
                    </a:p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?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marL="51208" marR="51208" marT="25605" marB="2560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2584150"/>
                  </a:ext>
                </a:extLst>
              </a:tr>
              <a:tr h="6048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(0,3)</a:t>
                      </a:r>
                    </a:p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?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marL="51208" marR="51208" marT="25605" marB="2560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(1,3)</a:t>
                      </a:r>
                    </a:p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?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marL="51208" marR="51208" marT="25605" marB="2560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(2,3)</a:t>
                      </a:r>
                    </a:p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?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marL="51208" marR="51208" marT="25605" marB="2560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(3,3)</a:t>
                      </a:r>
                    </a:p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?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marL="51208" marR="51208" marT="25605" marB="2560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0199060"/>
                  </a:ext>
                </a:extLst>
              </a:tr>
            </a:tbl>
          </a:graphicData>
        </a:graphic>
      </p:graphicFrame>
      <p:graphicFrame>
        <p:nvGraphicFramePr>
          <p:cNvPr id="30" name="표 27">
            <a:extLst>
              <a:ext uri="{FF2B5EF4-FFF2-40B4-BE49-F238E27FC236}">
                <a16:creationId xmlns:a16="http://schemas.microsoft.com/office/drawing/2014/main" id="{B4A4E622-2285-4720-8E56-3D3C730A6B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5557315"/>
              </p:ext>
            </p:extLst>
          </p:nvPr>
        </p:nvGraphicFramePr>
        <p:xfrm>
          <a:off x="400108" y="3516544"/>
          <a:ext cx="1209646" cy="12096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4823">
                  <a:extLst>
                    <a:ext uri="{9D8B030D-6E8A-4147-A177-3AD203B41FA5}">
                      <a16:colId xmlns:a16="http://schemas.microsoft.com/office/drawing/2014/main" val="448843562"/>
                    </a:ext>
                  </a:extLst>
                </a:gridCol>
                <a:gridCol w="604823">
                  <a:extLst>
                    <a:ext uri="{9D8B030D-6E8A-4147-A177-3AD203B41FA5}">
                      <a16:colId xmlns:a16="http://schemas.microsoft.com/office/drawing/2014/main" val="1945529825"/>
                    </a:ext>
                  </a:extLst>
                </a:gridCol>
              </a:tblGrid>
              <a:tr h="6048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(0,0)</a:t>
                      </a:r>
                    </a:p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10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marL="51208" marR="51208" marT="25605" marB="2560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(1,0)</a:t>
                      </a:r>
                    </a:p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50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marL="51208" marR="51208" marT="25605" marB="2560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440921"/>
                  </a:ext>
                </a:extLst>
              </a:tr>
              <a:tr h="6048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(0,1)</a:t>
                      </a:r>
                    </a:p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60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marL="51208" marR="51208" marT="25605" marB="2560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(1,1)</a:t>
                      </a:r>
                    </a:p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255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marL="51208" marR="51208" marT="25605" marB="2560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4633712"/>
                  </a:ext>
                </a:extLst>
              </a:tr>
            </a:tbl>
          </a:graphicData>
        </a:graphic>
      </p:graphicFrame>
      <p:sp>
        <p:nvSpPr>
          <p:cNvPr id="31" name="화살표: 오른쪽 30">
            <a:extLst>
              <a:ext uri="{FF2B5EF4-FFF2-40B4-BE49-F238E27FC236}">
                <a16:creationId xmlns:a16="http://schemas.microsoft.com/office/drawing/2014/main" id="{099D67F9-B815-4740-BECF-0FC3482C726E}"/>
              </a:ext>
            </a:extLst>
          </p:cNvPr>
          <p:cNvSpPr/>
          <p:nvPr/>
        </p:nvSpPr>
        <p:spPr>
          <a:xfrm>
            <a:off x="1952950" y="4023885"/>
            <a:ext cx="592097" cy="293282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B53D7EA-3D7A-4FDE-9044-5A3A68D2E947}"/>
              </a:ext>
            </a:extLst>
          </p:cNvPr>
          <p:cNvSpPr txBox="1"/>
          <p:nvPr/>
        </p:nvSpPr>
        <p:spPr>
          <a:xfrm>
            <a:off x="1658934" y="3613855"/>
            <a:ext cx="10781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2x zoom</a:t>
            </a:r>
            <a:endParaRPr lang="ko-KR" altLang="en-US" sz="1200" dirty="0">
              <a:solidFill>
                <a:srgbClr val="FF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5484BBF3-2DCD-452F-A7D9-F28D0BD10E8E}"/>
                  </a:ext>
                </a:extLst>
              </p:cNvPr>
              <p:cNvSpPr txBox="1"/>
              <p:nvPr/>
            </p:nvSpPr>
            <p:spPr>
              <a:xfrm>
                <a:off x="465842" y="4752559"/>
                <a:ext cx="107817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메이플스토리" panose="02000300000000000000" pitchFamily="2" charset="-127"/>
                        </a:rPr>
                        <m:t>𝑥</m:t>
                      </m:r>
                      <m:r>
                        <a:rPr lang="en-US" altLang="ko-KR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메이플스토리" panose="02000300000000000000" pitchFamily="2" charset="-127"/>
                        </a:rPr>
                        <m:t>,</m:t>
                      </m:r>
                      <m:r>
                        <a:rPr lang="en-US" altLang="ko-KR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메이플스토리" panose="02000300000000000000" pitchFamily="2" charset="-127"/>
                        </a:rPr>
                        <m:t>𝑦</m:t>
                      </m:r>
                    </m:oMath>
                  </m:oMathPara>
                </a14:m>
                <a:endParaRPr lang="ko-KR" altLang="en-US" dirty="0">
                  <a:solidFill>
                    <a:schemeClr val="bg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</p:txBody>
          </p:sp>
        </mc:Choice>
        <mc:Fallback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5484BBF3-2DCD-452F-A7D9-F28D0BD10E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842" y="4752559"/>
                <a:ext cx="1078178" cy="369332"/>
              </a:xfrm>
              <a:prstGeom prst="rect">
                <a:avLst/>
              </a:prstGeom>
              <a:blipFill>
                <a:blip r:embed="rId5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6B48F75-3116-4070-81C8-1D5BD8C368A7}"/>
                  </a:ext>
                </a:extLst>
              </p:cNvPr>
              <p:cNvSpPr txBox="1"/>
              <p:nvPr/>
            </p:nvSpPr>
            <p:spPr>
              <a:xfrm>
                <a:off x="3428938" y="5882849"/>
                <a:ext cx="107817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메이플스토리" panose="02000300000000000000" pitchFamily="2" charset="-127"/>
                            </a:rPr>
                          </m:ctrlPr>
                        </m:sSupPr>
                        <m:e>
                          <m:r>
                            <a:rPr lang="en-US" altLang="ko-KR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메이플스토리" panose="02000300000000000000" pitchFamily="2" charset="-127"/>
                            </a:rPr>
                            <m:t>𝑥</m:t>
                          </m:r>
                        </m:e>
                        <m:sup>
                          <m:r>
                            <a:rPr lang="en-US" altLang="ko-KR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메이플스토리" panose="02000300000000000000" pitchFamily="2" charset="-127"/>
                            </a:rPr>
                            <m:t>′</m:t>
                          </m:r>
                        </m:sup>
                      </m:sSup>
                      <m:r>
                        <a:rPr lang="en-US" altLang="ko-KR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메이플스토리" panose="02000300000000000000" pitchFamily="2" charset="-127"/>
                        </a:rPr>
                        <m:t>,</m:t>
                      </m:r>
                      <m:sSup>
                        <m:sSupPr>
                          <m:ctrlPr>
                            <a:rPr lang="en-US" altLang="ko-KR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메이플스토리" panose="02000300000000000000" pitchFamily="2" charset="-127"/>
                            </a:rPr>
                          </m:ctrlPr>
                        </m:sSupPr>
                        <m:e>
                          <m:r>
                            <a:rPr lang="en-US" altLang="ko-KR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메이플스토리" panose="02000300000000000000" pitchFamily="2" charset="-127"/>
                            </a:rPr>
                            <m:t>𝑦</m:t>
                          </m:r>
                        </m:e>
                        <m:sup>
                          <m:r>
                            <a:rPr lang="en-US" altLang="ko-KR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메이플스토리" panose="02000300000000000000" pitchFamily="2" charset="-127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ko-KR" altLang="en-US" dirty="0">
                  <a:solidFill>
                    <a:schemeClr val="bg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</p:txBody>
          </p:sp>
        </mc:Choice>
        <mc:Fallback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6B48F75-3116-4070-81C8-1D5BD8C368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8938" y="5882849"/>
                <a:ext cx="1078178" cy="369332"/>
              </a:xfrm>
              <a:prstGeom prst="rect">
                <a:avLst/>
              </a:prstGeom>
              <a:blipFill>
                <a:blip r:embed="rId6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7" name="그룹 56">
            <a:extLst>
              <a:ext uri="{FF2B5EF4-FFF2-40B4-BE49-F238E27FC236}">
                <a16:creationId xmlns:a16="http://schemas.microsoft.com/office/drawing/2014/main" id="{5E821224-6583-4DFA-A43C-B53D2EECA810}"/>
              </a:ext>
            </a:extLst>
          </p:cNvPr>
          <p:cNvGrpSpPr/>
          <p:nvPr/>
        </p:nvGrpSpPr>
        <p:grpSpPr>
          <a:xfrm>
            <a:off x="7429846" y="1745281"/>
            <a:ext cx="2161829" cy="1389053"/>
            <a:chOff x="7429846" y="2098134"/>
            <a:chExt cx="2161829" cy="138905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제목 1">
                  <a:extLst>
                    <a:ext uri="{FF2B5EF4-FFF2-40B4-BE49-F238E27FC236}">
                      <a16:creationId xmlns:a16="http://schemas.microsoft.com/office/drawing/2014/main" id="{7DAC359B-21A6-49B7-9406-7A009B0CD6BF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7429846" y="2386175"/>
                  <a:ext cx="2161829" cy="1101012"/>
                </a:xfrm>
                <a:prstGeom prst="rect">
                  <a:avLst/>
                </a:prstGeom>
                <a:effectLst>
                  <a:outerShdw blurRad="25400" dir="17880000">
                    <a:srgbClr val="000000">
                      <a:alpha val="46000"/>
                    </a:srgbClr>
                  </a:outerShdw>
                </a:effectLst>
              </p:spPr>
              <p:txBody>
                <a:bodyPr lIns="109728" tIns="109728" rIns="109728" bIns="91440" anchor="ctr"/>
                <a:lstStyle>
                  <a:lvl1pPr algn="ctr" defTabSz="457200" rtl="0" eaLnBrk="1" latinLnBrk="0" hangingPunct="1">
                    <a:lnSpc>
                      <a:spcPct val="105000"/>
                    </a:lnSpc>
                    <a:spcBef>
                      <a:spcPct val="0"/>
                    </a:spcBef>
                    <a:buNone/>
                    <a:defRPr sz="4200" kern="1200" spc="30">
                      <a:ln>
                        <a:solidFill>
                          <a:schemeClr val="bg1">
                            <a:lumMod val="75000"/>
                            <a:lumOff val="25000"/>
                            <a:alpha val="10000"/>
                          </a:schemeClr>
                        </a:solidFill>
                      </a:ln>
                      <a:solidFill>
                        <a:schemeClr val="tx2"/>
                      </a:solidFill>
                      <a:effectLst>
                        <a:outerShdw blurRad="9525" dist="25400" dir="14640000" algn="tl" rotWithShape="0">
                          <a:schemeClr val="bg1">
                            <a:alpha val="30000"/>
                          </a:schemeClr>
                        </a:outerShdw>
                      </a:effectLst>
                      <a:latin typeface="+mj-lt"/>
                      <a:ea typeface="+mj-ea"/>
                      <a:cs typeface="Trebuchet MS"/>
                    </a:defRPr>
                  </a:lvl1pPr>
                  <a:lvl2pPr eaLnBrk="1" hangingPunct="1">
                    <a:defRPr>
                      <a:solidFill>
                        <a:schemeClr val="tx2"/>
                      </a:solidFill>
                    </a:defRPr>
                  </a:lvl2pPr>
                  <a:lvl3pPr eaLnBrk="1" hangingPunct="1">
                    <a:defRPr>
                      <a:solidFill>
                        <a:schemeClr val="tx2"/>
                      </a:solidFill>
                    </a:defRPr>
                  </a:lvl3pPr>
                  <a:lvl4pPr eaLnBrk="1" hangingPunct="1">
                    <a:defRPr>
                      <a:solidFill>
                        <a:schemeClr val="tx2"/>
                      </a:solidFill>
                    </a:defRPr>
                  </a:lvl4pPr>
                  <a:lvl5pPr eaLnBrk="1" hangingPunct="1">
                    <a:defRPr>
                      <a:solidFill>
                        <a:schemeClr val="tx2"/>
                      </a:solidFill>
                    </a:defRPr>
                  </a:lvl5pPr>
                  <a:lvl6pPr eaLnBrk="1" hangingPunct="1">
                    <a:defRPr>
                      <a:solidFill>
                        <a:schemeClr val="tx2"/>
                      </a:solidFill>
                    </a:defRPr>
                  </a:lvl6pPr>
                  <a:lvl7pPr eaLnBrk="1" hangingPunct="1">
                    <a:defRPr>
                      <a:solidFill>
                        <a:schemeClr val="tx2"/>
                      </a:solidFill>
                    </a:defRPr>
                  </a:lvl7pPr>
                  <a:lvl8pPr eaLnBrk="1" hangingPunct="1">
                    <a:defRPr>
                      <a:solidFill>
                        <a:schemeClr val="tx2"/>
                      </a:solidFill>
                    </a:defRPr>
                  </a:lvl8pPr>
                  <a:lvl9pPr eaLnBrk="1" hangingPunct="1">
                    <a:defRPr>
                      <a:solidFill>
                        <a:schemeClr val="tx2"/>
                      </a:solidFill>
                    </a:defRPr>
                  </a:lvl9pPr>
                </a:lstStyle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ko-KR" sz="2000" b="0" i="1" smtClean="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메이플스토리" panose="02000300000000000000" pitchFamily="2" charset="-127"/>
                              </a:rPr>
                            </m:ctrlPr>
                          </m:sSupPr>
                          <m:e>
                            <m:r>
                              <a:rPr lang="en-US" altLang="ko-KR" sz="2000" b="0" i="1" smtClean="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메이플스토리" panose="02000300000000000000" pitchFamily="2" charset="-127"/>
                              </a:rPr>
                              <m:t>𝐴</m:t>
                            </m:r>
                          </m:e>
                          <m:sup>
                            <m:r>
                              <a:rPr lang="en-US" altLang="ko-KR" sz="2000" b="0" i="1" smtClean="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메이플스토리" panose="02000300000000000000" pitchFamily="2" charset="-127"/>
                              </a:rPr>
                              <m:t>−1</m:t>
                            </m:r>
                          </m:sup>
                        </m:sSup>
                        <m:d>
                          <m:dPr>
                            <m:begChr m:val="["/>
                            <m:endChr m:val="]"/>
                            <m:ctrlPr>
                              <a:rPr lang="en-US" altLang="ko-KR" sz="2000" b="0" i="1" smtClean="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메이플스토리" panose="02000300000000000000" pitchFamily="2" charset="-127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altLang="ko-KR" sz="2000" b="0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메이플스토리" panose="02000300000000000000" pitchFamily="2" charset="-127"/>
                                  </a:rPr>
                                </m:ctrlPr>
                              </m:eqArrPr>
                              <m:e>
                                <m:sSup>
                                  <m:sSupPr>
                                    <m:ctrlPr>
                                      <a:rPr lang="en-US" altLang="ko-KR" sz="2000" b="0" i="1" smtClean="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메이플스토리" panose="02000300000000000000" pitchFamily="2" charset="-127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R" sz="2000" b="0" i="1" smtClean="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메이플스토리" panose="02000300000000000000" pitchFamily="2" charset="-127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altLang="ko-KR" sz="2000" b="0" i="1" smtClean="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메이플스토리" panose="02000300000000000000" pitchFamily="2" charset="-127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en-US" altLang="ko-KR" sz="2000" b="0" i="1" smtClean="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R" sz="2000" b="0" i="1" smtClean="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US" altLang="ko-KR" sz="2000" b="0" i="1" smtClean="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US" altLang="ko-KR" sz="2000" b="0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eqArr>
                          </m:e>
                        </m:d>
                        <m:r>
                          <a:rPr lang="en-US" altLang="ko-KR" sz="2000" b="0" i="1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메이플스토리" panose="02000300000000000000" pitchFamily="2" charset="-127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ko-KR" sz="20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메이플스토리" panose="02000300000000000000" pitchFamily="2" charset="-127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altLang="ko-KR" sz="2000" i="1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메이플스토리" panose="02000300000000000000" pitchFamily="2" charset="-127"/>
                                  </a:rPr>
                                </m:ctrlPr>
                              </m:eqArrPr>
                              <m:e>
                                <m:r>
                                  <a:rPr lang="en-US" altLang="ko-KR" sz="2000" b="0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메이플스토리" panose="02000300000000000000" pitchFamily="2" charset="-127"/>
                                  </a:rPr>
                                  <m:t>𝑥</m:t>
                                </m:r>
                              </m:e>
                              <m:e>
                                <m:r>
                                  <a:rPr lang="en-US" altLang="ko-KR" sz="2000" b="0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메이플스토리" panose="02000300000000000000" pitchFamily="2" charset="-127"/>
                                  </a:rPr>
                                  <m:t>𝑦</m:t>
                                </m:r>
                              </m:e>
                              <m:e>
                                <m:r>
                                  <a:rPr lang="en-US" altLang="ko-KR" sz="2000" i="1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en-US" altLang="ko-KR" sz="2000" dirty="0">
                    <a:solidFill>
                      <a:schemeClr val="bg1"/>
                    </a:solidFill>
                    <a:effectLst/>
                    <a:latin typeface="메이플스토리" panose="02000300000000000000" pitchFamily="2" charset="-127"/>
                    <a:ea typeface="메이플스토리" panose="02000300000000000000" pitchFamily="2" charset="-127"/>
                  </a:endParaRPr>
                </a:p>
              </p:txBody>
            </p:sp>
          </mc:Choice>
          <mc:Fallback xmlns="">
            <p:sp>
              <p:nvSpPr>
                <p:cNvPr id="19" name="제목 1">
                  <a:extLst>
                    <a:ext uri="{FF2B5EF4-FFF2-40B4-BE49-F238E27FC236}">
                      <a16:creationId xmlns:a16="http://schemas.microsoft.com/office/drawing/2014/main" id="{7DAC359B-21A6-49B7-9406-7A009B0CD6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29846" y="2386175"/>
                  <a:ext cx="2161829" cy="110101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effectLst>
                  <a:outerShdw blurRad="25400" dir="17880000">
                    <a:srgbClr val="000000">
                      <a:alpha val="46000"/>
                    </a:srgbClr>
                  </a:outerShdw>
                </a:effectLst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3528901-ADF8-4299-8B60-291DC3F5FCC7}"/>
                </a:ext>
              </a:extLst>
            </p:cNvPr>
            <p:cNvSpPr txBox="1"/>
            <p:nvPr/>
          </p:nvSpPr>
          <p:spPr>
            <a:xfrm>
              <a:off x="8234533" y="2098134"/>
              <a:ext cx="107817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rgbClr val="FF0000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Inverse mapping</a:t>
              </a:r>
              <a:endParaRPr lang="ko-KR" altLang="en-US" sz="1200" dirty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</p:grpSp>
      <p:graphicFrame>
        <p:nvGraphicFramePr>
          <p:cNvPr id="40" name="표 27">
            <a:extLst>
              <a:ext uri="{FF2B5EF4-FFF2-40B4-BE49-F238E27FC236}">
                <a16:creationId xmlns:a16="http://schemas.microsoft.com/office/drawing/2014/main" id="{5F790369-0C9A-4AA3-9781-311CC7F7B0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1851928"/>
              </p:ext>
            </p:extLst>
          </p:nvPr>
        </p:nvGraphicFramePr>
        <p:xfrm>
          <a:off x="6354330" y="3516544"/>
          <a:ext cx="2419292" cy="24192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4823">
                  <a:extLst>
                    <a:ext uri="{9D8B030D-6E8A-4147-A177-3AD203B41FA5}">
                      <a16:colId xmlns:a16="http://schemas.microsoft.com/office/drawing/2014/main" val="448843562"/>
                    </a:ext>
                  </a:extLst>
                </a:gridCol>
                <a:gridCol w="604823">
                  <a:extLst>
                    <a:ext uri="{9D8B030D-6E8A-4147-A177-3AD203B41FA5}">
                      <a16:colId xmlns:a16="http://schemas.microsoft.com/office/drawing/2014/main" val="1945529825"/>
                    </a:ext>
                  </a:extLst>
                </a:gridCol>
                <a:gridCol w="604823">
                  <a:extLst>
                    <a:ext uri="{9D8B030D-6E8A-4147-A177-3AD203B41FA5}">
                      <a16:colId xmlns:a16="http://schemas.microsoft.com/office/drawing/2014/main" val="745420592"/>
                    </a:ext>
                  </a:extLst>
                </a:gridCol>
                <a:gridCol w="604823">
                  <a:extLst>
                    <a:ext uri="{9D8B030D-6E8A-4147-A177-3AD203B41FA5}">
                      <a16:colId xmlns:a16="http://schemas.microsoft.com/office/drawing/2014/main" val="1508671205"/>
                    </a:ext>
                  </a:extLst>
                </a:gridCol>
              </a:tblGrid>
              <a:tr h="6048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(0,0)</a:t>
                      </a:r>
                    </a:p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10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marL="51208" marR="51208" marT="25605" marB="2560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(1,0)</a:t>
                      </a:r>
                    </a:p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?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marL="51208" marR="51208" marT="25605" marB="2560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(2,0)</a:t>
                      </a:r>
                    </a:p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50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marL="51208" marR="51208" marT="25605" marB="2560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(3,0)</a:t>
                      </a:r>
                    </a:p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?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marL="51208" marR="51208" marT="25605" marB="2560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440921"/>
                  </a:ext>
                </a:extLst>
              </a:tr>
              <a:tr h="6048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(0,1)</a:t>
                      </a:r>
                    </a:p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?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marL="51208" marR="51208" marT="25605" marB="2560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(1,1)</a:t>
                      </a:r>
                    </a:p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?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marL="51208" marR="51208" marT="25605" marB="2560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(2,1)</a:t>
                      </a:r>
                    </a:p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?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marL="51208" marR="51208" marT="25605" marB="2560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(3,1)</a:t>
                      </a:r>
                    </a:p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?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marL="51208" marR="51208" marT="25605" marB="2560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4633712"/>
                  </a:ext>
                </a:extLst>
              </a:tr>
              <a:tr h="6048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(0,2)</a:t>
                      </a:r>
                    </a:p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60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marL="51208" marR="51208" marT="25605" marB="2560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(1,2)</a:t>
                      </a:r>
                    </a:p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?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marL="51208" marR="51208" marT="25605" marB="2560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(2,2)</a:t>
                      </a:r>
                    </a:p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255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marL="51208" marR="51208" marT="25605" marB="2560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(3,2)</a:t>
                      </a:r>
                    </a:p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?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marL="51208" marR="51208" marT="25605" marB="2560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2584150"/>
                  </a:ext>
                </a:extLst>
              </a:tr>
              <a:tr h="6048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(0,3)</a:t>
                      </a:r>
                    </a:p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?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marL="51208" marR="51208" marT="25605" marB="2560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(1,3)</a:t>
                      </a:r>
                    </a:p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?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marL="51208" marR="51208" marT="25605" marB="2560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(2,3)</a:t>
                      </a:r>
                    </a:p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?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marL="51208" marR="51208" marT="25605" marB="2560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(3,3)</a:t>
                      </a:r>
                    </a:p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?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marL="51208" marR="51208" marT="25605" marB="2560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0199060"/>
                  </a:ext>
                </a:extLst>
              </a:tr>
            </a:tbl>
          </a:graphicData>
        </a:graphic>
      </p:graphicFrame>
      <p:graphicFrame>
        <p:nvGraphicFramePr>
          <p:cNvPr id="41" name="표 27">
            <a:extLst>
              <a:ext uri="{FF2B5EF4-FFF2-40B4-BE49-F238E27FC236}">
                <a16:creationId xmlns:a16="http://schemas.microsoft.com/office/drawing/2014/main" id="{0DA88BEE-46CA-442A-ADE6-E98265155D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9120666"/>
              </p:ext>
            </p:extLst>
          </p:nvPr>
        </p:nvGraphicFramePr>
        <p:xfrm>
          <a:off x="10046801" y="3516544"/>
          <a:ext cx="1209646" cy="12096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4823">
                  <a:extLst>
                    <a:ext uri="{9D8B030D-6E8A-4147-A177-3AD203B41FA5}">
                      <a16:colId xmlns:a16="http://schemas.microsoft.com/office/drawing/2014/main" val="448843562"/>
                    </a:ext>
                  </a:extLst>
                </a:gridCol>
                <a:gridCol w="604823">
                  <a:extLst>
                    <a:ext uri="{9D8B030D-6E8A-4147-A177-3AD203B41FA5}">
                      <a16:colId xmlns:a16="http://schemas.microsoft.com/office/drawing/2014/main" val="1945529825"/>
                    </a:ext>
                  </a:extLst>
                </a:gridCol>
              </a:tblGrid>
              <a:tr h="6048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(0,0)</a:t>
                      </a:r>
                    </a:p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10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marL="51208" marR="51208" marT="25605" marB="2560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(1,0)</a:t>
                      </a:r>
                    </a:p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50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marL="51208" marR="51208" marT="25605" marB="2560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440921"/>
                  </a:ext>
                </a:extLst>
              </a:tr>
              <a:tr h="6048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(0,1)</a:t>
                      </a:r>
                    </a:p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60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marL="51208" marR="51208" marT="25605" marB="2560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(1,1)</a:t>
                      </a:r>
                    </a:p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255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marL="51208" marR="51208" marT="25605" marB="2560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4633712"/>
                  </a:ext>
                </a:extLst>
              </a:tr>
            </a:tbl>
          </a:graphicData>
        </a:graphic>
      </p:graphicFrame>
      <p:grpSp>
        <p:nvGrpSpPr>
          <p:cNvPr id="53" name="그룹 52">
            <a:extLst>
              <a:ext uri="{FF2B5EF4-FFF2-40B4-BE49-F238E27FC236}">
                <a16:creationId xmlns:a16="http://schemas.microsoft.com/office/drawing/2014/main" id="{5DD48B8E-50BA-42C9-8872-A26D0AD54371}"/>
              </a:ext>
            </a:extLst>
          </p:cNvPr>
          <p:cNvGrpSpPr/>
          <p:nvPr/>
        </p:nvGrpSpPr>
        <p:grpSpPr>
          <a:xfrm rot="156628">
            <a:off x="7263955" y="3125055"/>
            <a:ext cx="3436376" cy="1262075"/>
            <a:chOff x="6698789" y="3244678"/>
            <a:chExt cx="3661258" cy="1101012"/>
          </a:xfrm>
        </p:grpSpPr>
        <p:sp>
          <p:nvSpPr>
            <p:cNvPr id="54" name="원호 53">
              <a:extLst>
                <a:ext uri="{FF2B5EF4-FFF2-40B4-BE49-F238E27FC236}">
                  <a16:creationId xmlns:a16="http://schemas.microsoft.com/office/drawing/2014/main" id="{41D3E12B-53E7-44D7-A4DF-E05FD6725528}"/>
                </a:ext>
              </a:extLst>
            </p:cNvPr>
            <p:cNvSpPr/>
            <p:nvPr/>
          </p:nvSpPr>
          <p:spPr>
            <a:xfrm flipV="1">
              <a:off x="6698789" y="3244678"/>
              <a:ext cx="3616786" cy="1101012"/>
            </a:xfrm>
            <a:prstGeom prst="arc">
              <a:avLst>
                <a:gd name="adj1" fmla="val 240711"/>
                <a:gd name="adj2" fmla="val 10601831"/>
              </a:avLst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이등변 삼각형 54">
              <a:extLst>
                <a:ext uri="{FF2B5EF4-FFF2-40B4-BE49-F238E27FC236}">
                  <a16:creationId xmlns:a16="http://schemas.microsoft.com/office/drawing/2014/main" id="{A1C68A23-CB13-44F3-8A39-DC702F97A28A}"/>
                </a:ext>
              </a:extLst>
            </p:cNvPr>
            <p:cNvSpPr/>
            <p:nvPr/>
          </p:nvSpPr>
          <p:spPr>
            <a:xfrm rot="8597839">
              <a:off x="10229194" y="3664138"/>
              <a:ext cx="130853" cy="112804"/>
            </a:xfrm>
            <a:prstGeom prst="triangl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5BDFCF26-A8B9-468C-8E35-EA68B822D17C}"/>
              </a:ext>
            </a:extLst>
          </p:cNvPr>
          <p:cNvSpPr txBox="1"/>
          <p:nvPr/>
        </p:nvSpPr>
        <p:spPr>
          <a:xfrm>
            <a:off x="10349431" y="3763144"/>
            <a:ext cx="92276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(0.5,0)</a:t>
            </a:r>
            <a:endParaRPr lang="ko-KR" altLang="en-US" sz="1050" b="1" dirty="0">
              <a:solidFill>
                <a:srgbClr val="FF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01E6047-B11D-4422-8A27-9864D13664D3}"/>
              </a:ext>
            </a:extLst>
          </p:cNvPr>
          <p:cNvSpPr txBox="1"/>
          <p:nvPr/>
        </p:nvSpPr>
        <p:spPr>
          <a:xfrm>
            <a:off x="320826" y="5009760"/>
            <a:ext cx="13682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Input image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2ED84269-662F-47F7-B5BA-6DF2BAC0B935}"/>
              </a:ext>
            </a:extLst>
          </p:cNvPr>
          <p:cNvSpPr txBox="1"/>
          <p:nvPr/>
        </p:nvSpPr>
        <p:spPr>
          <a:xfrm>
            <a:off x="3241224" y="6139592"/>
            <a:ext cx="13682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Output image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73679492-31A4-4B9C-B59A-1C7634BA7647}"/>
              </a:ext>
            </a:extLst>
          </p:cNvPr>
          <p:cNvSpPr txBox="1"/>
          <p:nvPr/>
        </p:nvSpPr>
        <p:spPr>
          <a:xfrm>
            <a:off x="6866324" y="6077559"/>
            <a:ext cx="13682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Output image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219D1B94-17F4-4BF7-8D0E-0D413244180D}"/>
              </a:ext>
            </a:extLst>
          </p:cNvPr>
          <p:cNvSpPr txBox="1"/>
          <p:nvPr/>
        </p:nvSpPr>
        <p:spPr>
          <a:xfrm>
            <a:off x="9956996" y="4831220"/>
            <a:ext cx="13682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Input image</a:t>
            </a:r>
          </a:p>
        </p:txBody>
      </p: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147BED63-869B-4E4C-BB70-58845954DD63}"/>
              </a:ext>
            </a:extLst>
          </p:cNvPr>
          <p:cNvGrpSpPr/>
          <p:nvPr/>
        </p:nvGrpSpPr>
        <p:grpSpPr>
          <a:xfrm>
            <a:off x="660237" y="3016271"/>
            <a:ext cx="2389032" cy="1007613"/>
            <a:chOff x="6698789" y="3244678"/>
            <a:chExt cx="3661258" cy="1101012"/>
          </a:xfrm>
        </p:grpSpPr>
        <p:sp>
          <p:nvSpPr>
            <p:cNvPr id="64" name="원호 63">
              <a:extLst>
                <a:ext uri="{FF2B5EF4-FFF2-40B4-BE49-F238E27FC236}">
                  <a16:creationId xmlns:a16="http://schemas.microsoft.com/office/drawing/2014/main" id="{F1B8717D-E75E-4918-A298-C0273E8BEF58}"/>
                </a:ext>
              </a:extLst>
            </p:cNvPr>
            <p:cNvSpPr/>
            <p:nvPr/>
          </p:nvSpPr>
          <p:spPr>
            <a:xfrm flipV="1">
              <a:off x="6698789" y="3244678"/>
              <a:ext cx="3616786" cy="1101012"/>
            </a:xfrm>
            <a:prstGeom prst="arc">
              <a:avLst>
                <a:gd name="adj1" fmla="val 240711"/>
                <a:gd name="adj2" fmla="val 10601831"/>
              </a:avLst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이등변 삼각형 64">
              <a:extLst>
                <a:ext uri="{FF2B5EF4-FFF2-40B4-BE49-F238E27FC236}">
                  <a16:creationId xmlns:a16="http://schemas.microsoft.com/office/drawing/2014/main" id="{08F93FAA-8B43-471B-8583-AB9256B848C1}"/>
                </a:ext>
              </a:extLst>
            </p:cNvPr>
            <p:cNvSpPr/>
            <p:nvPr/>
          </p:nvSpPr>
          <p:spPr>
            <a:xfrm rot="8597839">
              <a:off x="10229194" y="3664138"/>
              <a:ext cx="130853" cy="112804"/>
            </a:xfrm>
            <a:prstGeom prst="triangl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4B9E6754-6568-4721-BE52-CD66076BF565}"/>
              </a:ext>
            </a:extLst>
          </p:cNvPr>
          <p:cNvSpPr txBox="1"/>
          <p:nvPr/>
        </p:nvSpPr>
        <p:spPr>
          <a:xfrm>
            <a:off x="10241519" y="2959590"/>
            <a:ext cx="18742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0070C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What intensity is </a:t>
            </a:r>
          </a:p>
          <a:p>
            <a:r>
              <a:rPr lang="en-US" altLang="ko-KR" sz="1400" dirty="0">
                <a:solidFill>
                  <a:srgbClr val="0070C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in this pixel(0.5 , 0)?</a:t>
            </a:r>
            <a:endParaRPr lang="ko-KR" altLang="en-US" sz="1400" dirty="0">
              <a:solidFill>
                <a:srgbClr val="0070C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60821EF8-CB5F-4181-917E-BD6808082BAF}"/>
              </a:ext>
            </a:extLst>
          </p:cNvPr>
          <p:cNvSpPr txBox="1"/>
          <p:nvPr/>
        </p:nvSpPr>
        <p:spPr>
          <a:xfrm>
            <a:off x="9647770" y="2467093"/>
            <a:ext cx="24860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Need to find the intensity : interpolation</a:t>
            </a:r>
            <a:endParaRPr lang="ko-KR" altLang="en-US" sz="1400" dirty="0">
              <a:solidFill>
                <a:srgbClr val="FF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984919FB-406B-46D1-8340-698AB16B55A3}"/>
              </a:ext>
            </a:extLst>
          </p:cNvPr>
          <p:cNvCxnSpPr>
            <a:cxnSpLocks/>
            <a:stCxn id="66" idx="0"/>
          </p:cNvCxnSpPr>
          <p:nvPr/>
        </p:nvCxnSpPr>
        <p:spPr>
          <a:xfrm flipH="1" flipV="1">
            <a:off x="10890783" y="2803693"/>
            <a:ext cx="287877" cy="15589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A25D08E3-A579-4F6D-9AED-E81685B3936C}"/>
              </a:ext>
            </a:extLst>
          </p:cNvPr>
          <p:cNvSpPr txBox="1"/>
          <p:nvPr/>
        </p:nvSpPr>
        <p:spPr>
          <a:xfrm>
            <a:off x="3564449" y="2087370"/>
            <a:ext cx="39251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★Pixel : discrete coordinate★</a:t>
            </a:r>
            <a:endParaRPr lang="ko-KR" altLang="en-US" sz="2000" dirty="0">
              <a:solidFill>
                <a:srgbClr val="FF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37" name="날짜 개체 틀 8">
            <a:extLst>
              <a:ext uri="{FF2B5EF4-FFF2-40B4-BE49-F238E27FC236}">
                <a16:creationId xmlns:a16="http://schemas.microsoft.com/office/drawing/2014/main" id="{2C3C489C-4F4A-46B7-963A-5DE23CDBB226}"/>
              </a:ext>
            </a:extLst>
          </p:cNvPr>
          <p:cNvSpPr txBox="1">
            <a:spLocks/>
          </p:cNvSpPr>
          <p:nvPr/>
        </p:nvSpPr>
        <p:spPr>
          <a:xfrm>
            <a:off x="76988" y="6423972"/>
            <a:ext cx="2097044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defPPr>
              <a:defRPr lang="ko-KR"/>
            </a:defPPr>
            <a:lvl1pPr marL="0" algn="r" defTabSz="914400" rtl="0" eaLnBrk="1" latinLnBrk="1" hangingPunct="1">
              <a:defRPr sz="1000" kern="1200" spc="6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16953973-8C2E-4E01-9E88-37B9642EE4F8}" type="datetime1">
              <a:rPr lang="ko-KR" altLang="en-US" sz="1200" smtClean="0">
                <a:solidFill>
                  <a:schemeClr val="bg1"/>
                </a:solidFill>
                <a:effectLst/>
              </a:rPr>
              <a:pPr algn="l"/>
              <a:t>2021-01-28</a:t>
            </a:fld>
            <a:endParaRPr lang="en-US" dirty="0">
              <a:solidFill>
                <a:schemeClr val="bg1"/>
              </a:solidFill>
              <a:effectLst/>
            </a:endParaRPr>
          </a:p>
        </p:txBody>
      </p:sp>
      <p:sp>
        <p:nvSpPr>
          <p:cNvPr id="43" name="슬라이드 번호 개체 틀 9">
            <a:extLst>
              <a:ext uri="{FF2B5EF4-FFF2-40B4-BE49-F238E27FC236}">
                <a16:creationId xmlns:a16="http://schemas.microsoft.com/office/drawing/2014/main" id="{BFF2481F-ACF7-4D40-9157-31C63579B954}"/>
              </a:ext>
            </a:extLst>
          </p:cNvPr>
          <p:cNvSpPr txBox="1">
            <a:spLocks/>
          </p:cNvSpPr>
          <p:nvPr/>
        </p:nvSpPr>
        <p:spPr>
          <a:xfrm>
            <a:off x="11247315" y="6354143"/>
            <a:ext cx="753545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defPPr>
              <a:defRPr lang="ko-KR"/>
            </a:defPPr>
            <a:lvl1pPr marL="0" algn="r" defTabSz="914400" rtl="0" eaLnBrk="1" latinLnBrk="1" hangingPunct="1">
              <a:defRPr sz="1000" kern="1200" spc="13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A98EE3D-8CD1-4C3F-BD1C-C98C9596463C}" type="slidenum">
              <a:rPr lang="en-US" sz="1200" smtClean="0">
                <a:solidFill>
                  <a:schemeClr val="bg1"/>
                </a:solidFill>
                <a:effectLst/>
              </a:rPr>
              <a:pPr/>
              <a:t>13</a:t>
            </a:fld>
            <a:endParaRPr lang="en-US" sz="1200" dirty="0">
              <a:solidFill>
                <a:schemeClr val="bg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1809899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648B65A-26C3-424F-AFD7-96C8C8F8E4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101012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3DAC0179-C6FF-45BE-B75A-631B346B8A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68903"/>
            <a:ext cx="10353762" cy="948136"/>
          </a:xfrm>
        </p:spPr>
        <p:txBody>
          <a:bodyPr/>
          <a:lstStyle/>
          <a:p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2. Affine transform</a:t>
            </a:r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09743FA3-2A68-49D0-B033-3E462FA6355C}"/>
              </a:ext>
            </a:extLst>
          </p:cNvPr>
          <p:cNvSpPr txBox="1">
            <a:spLocks/>
          </p:cNvSpPr>
          <p:nvPr/>
        </p:nvSpPr>
        <p:spPr>
          <a:xfrm>
            <a:off x="-1" y="1169915"/>
            <a:ext cx="7628830" cy="481603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lIns="109728" tIns="109728" rIns="109728" bIns="91440" anchor="ctr"/>
          <a:lstStyle>
            <a:lvl1pPr algn="ctr" defTabSz="457200" rtl="0" eaLnBrk="1" latinLnBrk="0" hangingPunct="1">
              <a:lnSpc>
                <a:spcPct val="105000"/>
              </a:lnSpc>
              <a:spcBef>
                <a:spcPct val="0"/>
              </a:spcBef>
              <a:buNone/>
              <a:defRPr sz="4200" kern="1200" spc="3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altLang="ko-KR" sz="2800" dirty="0">
                <a:solidFill>
                  <a:schemeClr val="bg1"/>
                </a:solidFill>
                <a:effectLst/>
                <a:latin typeface="메이플스토리" panose="02000300000000000000" pitchFamily="2" charset="-127"/>
                <a:ea typeface="메이플스토리" panose="02000300000000000000" pitchFamily="2" charset="-127"/>
              </a:rPr>
              <a:t>c. Theory – interpolation</a:t>
            </a:r>
            <a:endParaRPr lang="en-US" altLang="ko-KR" sz="2000" dirty="0">
              <a:solidFill>
                <a:schemeClr val="bg1"/>
              </a:solidFill>
              <a:effectLst/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EAD547-4623-437C-8E61-AEB73806D72F}"/>
              </a:ext>
            </a:extLst>
          </p:cNvPr>
          <p:cNvSpPr txBox="1"/>
          <p:nvPr/>
        </p:nvSpPr>
        <p:spPr>
          <a:xfrm>
            <a:off x="268805" y="1828800"/>
            <a:ext cx="10153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Nearest interpolation : determine the value from </a:t>
            </a:r>
            <a:r>
              <a:rPr lang="en-US" altLang="ko-KR" b="0" i="0" dirty="0">
                <a:solidFill>
                  <a:srgbClr val="FF0000"/>
                </a:solidFill>
                <a:effectLst/>
                <a:latin typeface="메이플스토리" panose="02000300000000000000" pitchFamily="2" charset="-127"/>
                <a:ea typeface="메이플스토리" panose="02000300000000000000" pitchFamily="2" charset="-127"/>
              </a:rPr>
              <a:t>rounding off to the nearest integer</a:t>
            </a:r>
            <a:r>
              <a:rPr lang="en-US" altLang="ko-KR" dirty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endParaRPr lang="ko-KR" altLang="en-US" dirty="0">
              <a:solidFill>
                <a:srgbClr val="FF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graphicFrame>
        <p:nvGraphicFramePr>
          <p:cNvPr id="20" name="표 27">
            <a:extLst>
              <a:ext uri="{FF2B5EF4-FFF2-40B4-BE49-F238E27FC236}">
                <a16:creationId xmlns:a16="http://schemas.microsoft.com/office/drawing/2014/main" id="{A493244C-87AF-4BEE-8A21-79A91D3AE3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5557497"/>
              </p:ext>
            </p:extLst>
          </p:nvPr>
        </p:nvGraphicFramePr>
        <p:xfrm>
          <a:off x="1515630" y="3131664"/>
          <a:ext cx="2419292" cy="24192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4823">
                  <a:extLst>
                    <a:ext uri="{9D8B030D-6E8A-4147-A177-3AD203B41FA5}">
                      <a16:colId xmlns:a16="http://schemas.microsoft.com/office/drawing/2014/main" val="448843562"/>
                    </a:ext>
                  </a:extLst>
                </a:gridCol>
                <a:gridCol w="604823">
                  <a:extLst>
                    <a:ext uri="{9D8B030D-6E8A-4147-A177-3AD203B41FA5}">
                      <a16:colId xmlns:a16="http://schemas.microsoft.com/office/drawing/2014/main" val="1945529825"/>
                    </a:ext>
                  </a:extLst>
                </a:gridCol>
                <a:gridCol w="604823">
                  <a:extLst>
                    <a:ext uri="{9D8B030D-6E8A-4147-A177-3AD203B41FA5}">
                      <a16:colId xmlns:a16="http://schemas.microsoft.com/office/drawing/2014/main" val="745420592"/>
                    </a:ext>
                  </a:extLst>
                </a:gridCol>
                <a:gridCol w="604823">
                  <a:extLst>
                    <a:ext uri="{9D8B030D-6E8A-4147-A177-3AD203B41FA5}">
                      <a16:colId xmlns:a16="http://schemas.microsoft.com/office/drawing/2014/main" val="1508671205"/>
                    </a:ext>
                  </a:extLst>
                </a:gridCol>
              </a:tblGrid>
              <a:tr h="6048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(0,0)</a:t>
                      </a:r>
                    </a:p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10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marL="51208" marR="51208" marT="25605" marB="2560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(1,0)</a:t>
                      </a:r>
                    </a:p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?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marL="51208" marR="51208" marT="25605" marB="2560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(2,0)</a:t>
                      </a:r>
                    </a:p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50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marL="51208" marR="51208" marT="25605" marB="2560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(3,0)</a:t>
                      </a:r>
                    </a:p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?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marL="51208" marR="51208" marT="25605" marB="2560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440921"/>
                  </a:ext>
                </a:extLst>
              </a:tr>
              <a:tr h="6048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(0,1)</a:t>
                      </a:r>
                    </a:p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?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marL="51208" marR="51208" marT="25605" marB="2560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(1,1)</a:t>
                      </a:r>
                    </a:p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?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marL="51208" marR="51208" marT="25605" marB="2560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(2,1)</a:t>
                      </a:r>
                    </a:p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?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marL="51208" marR="51208" marT="25605" marB="2560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(3,1)</a:t>
                      </a:r>
                    </a:p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?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marL="51208" marR="51208" marT="25605" marB="2560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4633712"/>
                  </a:ext>
                </a:extLst>
              </a:tr>
              <a:tr h="6048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(0,2)</a:t>
                      </a:r>
                    </a:p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60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marL="51208" marR="51208" marT="25605" marB="2560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(1,2)</a:t>
                      </a:r>
                    </a:p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?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marL="51208" marR="51208" marT="25605" marB="2560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(2,2)</a:t>
                      </a:r>
                    </a:p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255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marL="51208" marR="51208" marT="25605" marB="2560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(3,2)</a:t>
                      </a:r>
                    </a:p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?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marL="51208" marR="51208" marT="25605" marB="2560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2584150"/>
                  </a:ext>
                </a:extLst>
              </a:tr>
              <a:tr h="6048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(0,3)</a:t>
                      </a:r>
                    </a:p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?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marL="51208" marR="51208" marT="25605" marB="2560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(1,3)</a:t>
                      </a:r>
                    </a:p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?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marL="51208" marR="51208" marT="25605" marB="2560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(2,3)</a:t>
                      </a:r>
                    </a:p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?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marL="51208" marR="51208" marT="25605" marB="2560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(3,3)</a:t>
                      </a:r>
                    </a:p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?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marL="51208" marR="51208" marT="25605" marB="2560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0199060"/>
                  </a:ext>
                </a:extLst>
              </a:tr>
            </a:tbl>
          </a:graphicData>
        </a:graphic>
      </p:graphicFrame>
      <p:graphicFrame>
        <p:nvGraphicFramePr>
          <p:cNvPr id="21" name="표 27">
            <a:extLst>
              <a:ext uri="{FF2B5EF4-FFF2-40B4-BE49-F238E27FC236}">
                <a16:creationId xmlns:a16="http://schemas.microsoft.com/office/drawing/2014/main" id="{6B1FAFDE-5E65-473C-8D5E-EDB6E6DBA3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6877759"/>
              </p:ext>
            </p:extLst>
          </p:nvPr>
        </p:nvGraphicFramePr>
        <p:xfrm>
          <a:off x="5208101" y="3131664"/>
          <a:ext cx="1209646" cy="12096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4823">
                  <a:extLst>
                    <a:ext uri="{9D8B030D-6E8A-4147-A177-3AD203B41FA5}">
                      <a16:colId xmlns:a16="http://schemas.microsoft.com/office/drawing/2014/main" val="448843562"/>
                    </a:ext>
                  </a:extLst>
                </a:gridCol>
                <a:gridCol w="604823">
                  <a:extLst>
                    <a:ext uri="{9D8B030D-6E8A-4147-A177-3AD203B41FA5}">
                      <a16:colId xmlns:a16="http://schemas.microsoft.com/office/drawing/2014/main" val="1945529825"/>
                    </a:ext>
                  </a:extLst>
                </a:gridCol>
              </a:tblGrid>
              <a:tr h="6048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(0,0)</a:t>
                      </a:r>
                    </a:p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10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marL="51208" marR="51208" marT="25605" marB="2560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(1,0)</a:t>
                      </a:r>
                    </a:p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50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marL="51208" marR="51208" marT="25605" marB="2560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440921"/>
                  </a:ext>
                </a:extLst>
              </a:tr>
              <a:tr h="6048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(0,1)</a:t>
                      </a:r>
                    </a:p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60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marL="51208" marR="51208" marT="25605" marB="2560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(1,1)</a:t>
                      </a:r>
                    </a:p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255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marL="51208" marR="51208" marT="25605" marB="2560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4633712"/>
                  </a:ext>
                </a:extLst>
              </a:tr>
            </a:tbl>
          </a:graphicData>
        </a:graphic>
      </p:graphicFrame>
      <p:grpSp>
        <p:nvGrpSpPr>
          <p:cNvPr id="22" name="그룹 21">
            <a:extLst>
              <a:ext uri="{FF2B5EF4-FFF2-40B4-BE49-F238E27FC236}">
                <a16:creationId xmlns:a16="http://schemas.microsoft.com/office/drawing/2014/main" id="{5C4FF72E-FB7C-4A2E-8BB3-61A70E64FF07}"/>
              </a:ext>
            </a:extLst>
          </p:cNvPr>
          <p:cNvGrpSpPr/>
          <p:nvPr/>
        </p:nvGrpSpPr>
        <p:grpSpPr>
          <a:xfrm rot="156628">
            <a:off x="2409509" y="2662650"/>
            <a:ext cx="3436376" cy="1262075"/>
            <a:chOff x="6698789" y="3244678"/>
            <a:chExt cx="3661258" cy="1101012"/>
          </a:xfrm>
        </p:grpSpPr>
        <p:sp>
          <p:nvSpPr>
            <p:cNvPr id="23" name="원호 22">
              <a:extLst>
                <a:ext uri="{FF2B5EF4-FFF2-40B4-BE49-F238E27FC236}">
                  <a16:creationId xmlns:a16="http://schemas.microsoft.com/office/drawing/2014/main" id="{4111D429-738C-4315-AAA8-1745BF9EE926}"/>
                </a:ext>
              </a:extLst>
            </p:cNvPr>
            <p:cNvSpPr/>
            <p:nvPr/>
          </p:nvSpPr>
          <p:spPr>
            <a:xfrm flipV="1">
              <a:off x="6698789" y="3244678"/>
              <a:ext cx="3616786" cy="1101012"/>
            </a:xfrm>
            <a:prstGeom prst="arc">
              <a:avLst>
                <a:gd name="adj1" fmla="val 240711"/>
                <a:gd name="adj2" fmla="val 10601831"/>
              </a:avLst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이등변 삼각형 23">
              <a:extLst>
                <a:ext uri="{FF2B5EF4-FFF2-40B4-BE49-F238E27FC236}">
                  <a16:creationId xmlns:a16="http://schemas.microsoft.com/office/drawing/2014/main" id="{8CB71D46-B22A-46F3-9425-192A0FC499FB}"/>
                </a:ext>
              </a:extLst>
            </p:cNvPr>
            <p:cNvSpPr/>
            <p:nvPr/>
          </p:nvSpPr>
          <p:spPr>
            <a:xfrm rot="8597839">
              <a:off x="10229194" y="3664138"/>
              <a:ext cx="130853" cy="112804"/>
            </a:xfrm>
            <a:prstGeom prst="triangl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DC6767AF-259E-4B76-B54F-206E19068C46}"/>
              </a:ext>
            </a:extLst>
          </p:cNvPr>
          <p:cNvSpPr txBox="1"/>
          <p:nvPr/>
        </p:nvSpPr>
        <p:spPr>
          <a:xfrm>
            <a:off x="5514037" y="3371635"/>
            <a:ext cx="5819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(0.5,0)</a:t>
            </a:r>
            <a:endParaRPr lang="ko-KR" altLang="en-US" sz="1050" b="1" dirty="0">
              <a:solidFill>
                <a:srgbClr val="FF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F830E394-7AFC-4686-B983-88A1CDA16D8B}"/>
              </a:ext>
            </a:extLst>
          </p:cNvPr>
          <p:cNvCxnSpPr>
            <a:cxnSpLocks/>
          </p:cNvCxnSpPr>
          <p:nvPr/>
        </p:nvCxnSpPr>
        <p:spPr>
          <a:xfrm>
            <a:off x="5954989" y="3603841"/>
            <a:ext cx="925515" cy="35403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4DFBFF5E-9390-4812-B4F0-26ADD805CDE2}"/>
              </a:ext>
            </a:extLst>
          </p:cNvPr>
          <p:cNvSpPr txBox="1"/>
          <p:nvPr/>
        </p:nvSpPr>
        <p:spPr>
          <a:xfrm>
            <a:off x="6813829" y="3873467"/>
            <a:ext cx="92551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= (1,0) = 50</a:t>
            </a:r>
            <a:endParaRPr lang="ko-KR" altLang="en-US" sz="1050" b="1" dirty="0">
              <a:solidFill>
                <a:srgbClr val="FF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F25AA049-168F-4B70-930E-4B540840C4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3289539"/>
              </p:ext>
            </p:extLst>
          </p:nvPr>
        </p:nvGraphicFramePr>
        <p:xfrm>
          <a:off x="8848264" y="3131664"/>
          <a:ext cx="2419292" cy="24192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4823">
                  <a:extLst>
                    <a:ext uri="{9D8B030D-6E8A-4147-A177-3AD203B41FA5}">
                      <a16:colId xmlns:a16="http://schemas.microsoft.com/office/drawing/2014/main" val="448843562"/>
                    </a:ext>
                  </a:extLst>
                </a:gridCol>
                <a:gridCol w="604823">
                  <a:extLst>
                    <a:ext uri="{9D8B030D-6E8A-4147-A177-3AD203B41FA5}">
                      <a16:colId xmlns:a16="http://schemas.microsoft.com/office/drawing/2014/main" val="1945529825"/>
                    </a:ext>
                  </a:extLst>
                </a:gridCol>
                <a:gridCol w="604823">
                  <a:extLst>
                    <a:ext uri="{9D8B030D-6E8A-4147-A177-3AD203B41FA5}">
                      <a16:colId xmlns:a16="http://schemas.microsoft.com/office/drawing/2014/main" val="745420592"/>
                    </a:ext>
                  </a:extLst>
                </a:gridCol>
                <a:gridCol w="604823">
                  <a:extLst>
                    <a:ext uri="{9D8B030D-6E8A-4147-A177-3AD203B41FA5}">
                      <a16:colId xmlns:a16="http://schemas.microsoft.com/office/drawing/2014/main" val="1508671205"/>
                    </a:ext>
                  </a:extLst>
                </a:gridCol>
              </a:tblGrid>
              <a:tr h="6048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(0,0)</a:t>
                      </a:r>
                    </a:p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10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marL="51208" marR="51208" marT="25605" marB="2560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(1,0)</a:t>
                      </a:r>
                    </a:p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50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marL="51208" marR="51208" marT="25605" marB="2560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(2,0)</a:t>
                      </a:r>
                    </a:p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50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marL="51208" marR="51208" marT="25605" marB="2560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(3,0)</a:t>
                      </a:r>
                    </a:p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50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marL="51208" marR="51208" marT="25605" marB="2560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440921"/>
                  </a:ext>
                </a:extLst>
              </a:tr>
              <a:tr h="6048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(0,1)</a:t>
                      </a:r>
                    </a:p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60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marL="51208" marR="51208" marT="25605" marB="2560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(1,1)</a:t>
                      </a:r>
                    </a:p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255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marL="51208" marR="51208" marT="25605" marB="2560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(2,1)</a:t>
                      </a:r>
                    </a:p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255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marL="51208" marR="51208" marT="25605" marB="2560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(3,1)</a:t>
                      </a:r>
                    </a:p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255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marL="51208" marR="51208" marT="25605" marB="2560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4633712"/>
                  </a:ext>
                </a:extLst>
              </a:tr>
              <a:tr h="6048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(0,2)</a:t>
                      </a:r>
                    </a:p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60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marL="51208" marR="51208" marT="25605" marB="2560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(1,2)</a:t>
                      </a:r>
                    </a:p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255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marL="51208" marR="51208" marT="25605" marB="2560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(2,2)</a:t>
                      </a:r>
                    </a:p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255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marL="51208" marR="51208" marT="25605" marB="2560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(3,2)</a:t>
                      </a:r>
                    </a:p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255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marL="51208" marR="51208" marT="25605" marB="2560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2584150"/>
                  </a:ext>
                </a:extLst>
              </a:tr>
              <a:tr h="6048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(0,3)</a:t>
                      </a:r>
                    </a:p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60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marL="51208" marR="51208" marT="25605" marB="2560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(1,3)</a:t>
                      </a:r>
                    </a:p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255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marL="51208" marR="51208" marT="25605" marB="2560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(2,3)</a:t>
                      </a:r>
                    </a:p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255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marL="51208" marR="51208" marT="25605" marB="2560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(3,3)</a:t>
                      </a:r>
                    </a:p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255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marL="51208" marR="51208" marT="25605" marB="2560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0199060"/>
                  </a:ext>
                </a:extLst>
              </a:tr>
            </a:tbl>
          </a:graphicData>
        </a:graphic>
      </p:graphicFrame>
      <p:sp>
        <p:nvSpPr>
          <p:cNvPr id="29" name="화살표: 오른쪽 28">
            <a:extLst>
              <a:ext uri="{FF2B5EF4-FFF2-40B4-BE49-F238E27FC236}">
                <a16:creationId xmlns:a16="http://schemas.microsoft.com/office/drawing/2014/main" id="{BB618EC7-1290-403E-867D-EDDDD056146B}"/>
              </a:ext>
            </a:extLst>
          </p:cNvPr>
          <p:cNvSpPr/>
          <p:nvPr/>
        </p:nvSpPr>
        <p:spPr>
          <a:xfrm>
            <a:off x="7915576" y="3873467"/>
            <a:ext cx="592097" cy="293282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슬라이드 번호 개체 틀 9">
            <a:extLst>
              <a:ext uri="{FF2B5EF4-FFF2-40B4-BE49-F238E27FC236}">
                <a16:creationId xmlns:a16="http://schemas.microsoft.com/office/drawing/2014/main" id="{52939E79-C53B-4D0C-9C40-353D3F9181BE}"/>
              </a:ext>
            </a:extLst>
          </p:cNvPr>
          <p:cNvSpPr txBox="1">
            <a:spLocks/>
          </p:cNvSpPr>
          <p:nvPr/>
        </p:nvSpPr>
        <p:spPr>
          <a:xfrm>
            <a:off x="11247315" y="6354143"/>
            <a:ext cx="753545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defPPr>
              <a:defRPr lang="ko-KR"/>
            </a:defPPr>
            <a:lvl1pPr marL="0" algn="r" defTabSz="914400" rtl="0" eaLnBrk="1" latinLnBrk="1" hangingPunct="1">
              <a:defRPr sz="1000" kern="1200" spc="13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A98EE3D-8CD1-4C3F-BD1C-C98C9596463C}" type="slidenum">
              <a:rPr lang="en-US" sz="1200" smtClean="0">
                <a:solidFill>
                  <a:schemeClr val="bg1"/>
                </a:solidFill>
                <a:effectLst/>
              </a:rPr>
              <a:pPr/>
              <a:t>14</a:t>
            </a:fld>
            <a:endParaRPr lang="en-US" sz="1200" dirty="0">
              <a:solidFill>
                <a:schemeClr val="bg1"/>
              </a:solidFill>
              <a:effectLst/>
            </a:endParaRPr>
          </a:p>
        </p:txBody>
      </p:sp>
      <p:sp>
        <p:nvSpPr>
          <p:cNvPr id="19" name="날짜 개체 틀 8">
            <a:extLst>
              <a:ext uri="{FF2B5EF4-FFF2-40B4-BE49-F238E27FC236}">
                <a16:creationId xmlns:a16="http://schemas.microsoft.com/office/drawing/2014/main" id="{7264C6CD-0A85-40A3-9F43-6F1198AE9915}"/>
              </a:ext>
            </a:extLst>
          </p:cNvPr>
          <p:cNvSpPr txBox="1">
            <a:spLocks/>
          </p:cNvSpPr>
          <p:nvPr/>
        </p:nvSpPr>
        <p:spPr>
          <a:xfrm>
            <a:off x="76988" y="6423972"/>
            <a:ext cx="2097044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defPPr>
              <a:defRPr lang="ko-KR"/>
            </a:defPPr>
            <a:lvl1pPr marL="0" algn="r" defTabSz="914400" rtl="0" eaLnBrk="1" latinLnBrk="1" hangingPunct="1">
              <a:defRPr sz="1000" kern="1200" spc="6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16953973-8C2E-4E01-9E88-37B9642EE4F8}" type="datetime1">
              <a:rPr lang="ko-KR" altLang="en-US" sz="1200" smtClean="0">
                <a:solidFill>
                  <a:schemeClr val="bg1"/>
                </a:solidFill>
                <a:effectLst/>
              </a:rPr>
              <a:pPr algn="l"/>
              <a:t>2021-01-28</a:t>
            </a:fld>
            <a:endParaRPr lang="en-US" dirty="0">
              <a:solidFill>
                <a:schemeClr val="bg1"/>
              </a:solidFill>
              <a:effectLst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42710F31-F2B5-4097-BFCE-386AF19095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7680" y="6215413"/>
            <a:ext cx="3964062" cy="642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6304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648B65A-26C3-424F-AFD7-96C8C8F8E4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101012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3DAC0179-C6FF-45BE-B75A-631B346B8A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68903"/>
            <a:ext cx="10353762" cy="948136"/>
          </a:xfrm>
        </p:spPr>
        <p:txBody>
          <a:bodyPr/>
          <a:lstStyle/>
          <a:p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2. Affine transform</a:t>
            </a:r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09743FA3-2A68-49D0-B033-3E462FA6355C}"/>
              </a:ext>
            </a:extLst>
          </p:cNvPr>
          <p:cNvSpPr txBox="1">
            <a:spLocks/>
          </p:cNvSpPr>
          <p:nvPr/>
        </p:nvSpPr>
        <p:spPr>
          <a:xfrm>
            <a:off x="-1" y="1169915"/>
            <a:ext cx="7628830" cy="481603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lIns="109728" tIns="109728" rIns="109728" bIns="91440" anchor="ctr"/>
          <a:lstStyle>
            <a:lvl1pPr algn="ctr" defTabSz="457200" rtl="0" eaLnBrk="1" latinLnBrk="0" hangingPunct="1">
              <a:lnSpc>
                <a:spcPct val="105000"/>
              </a:lnSpc>
              <a:spcBef>
                <a:spcPct val="0"/>
              </a:spcBef>
              <a:buNone/>
              <a:defRPr sz="4200" kern="1200" spc="3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altLang="ko-KR" sz="2800" dirty="0">
                <a:solidFill>
                  <a:schemeClr val="bg1"/>
                </a:solidFill>
                <a:effectLst/>
                <a:latin typeface="메이플스토리" panose="02000300000000000000" pitchFamily="2" charset="-127"/>
                <a:ea typeface="메이플스토리" panose="02000300000000000000" pitchFamily="2" charset="-127"/>
              </a:rPr>
              <a:t>c. Theory – interpolation</a:t>
            </a:r>
            <a:endParaRPr lang="en-US" altLang="ko-KR" sz="2000" dirty="0">
              <a:solidFill>
                <a:schemeClr val="bg1"/>
              </a:solidFill>
              <a:effectLst/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EAD547-4623-437C-8E61-AEB73806D72F}"/>
              </a:ext>
            </a:extLst>
          </p:cNvPr>
          <p:cNvSpPr txBox="1"/>
          <p:nvPr/>
        </p:nvSpPr>
        <p:spPr>
          <a:xfrm>
            <a:off x="268805" y="1828800"/>
            <a:ext cx="10153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Bilinear interpolation : determine the value using </a:t>
            </a:r>
            <a:r>
              <a:rPr lang="en-US" altLang="ko-KR" dirty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linear equation</a:t>
            </a:r>
            <a:endParaRPr lang="ko-KR" altLang="en-US" dirty="0">
              <a:solidFill>
                <a:srgbClr val="FF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grpSp>
        <p:nvGrpSpPr>
          <p:cNvPr id="136" name="그룹 135">
            <a:extLst>
              <a:ext uri="{FF2B5EF4-FFF2-40B4-BE49-F238E27FC236}">
                <a16:creationId xmlns:a16="http://schemas.microsoft.com/office/drawing/2014/main" id="{61F771BA-2A39-4F0E-833F-7E6FA81D7A01}"/>
              </a:ext>
            </a:extLst>
          </p:cNvPr>
          <p:cNvGrpSpPr/>
          <p:nvPr/>
        </p:nvGrpSpPr>
        <p:grpSpPr>
          <a:xfrm>
            <a:off x="565627" y="2519034"/>
            <a:ext cx="4683222" cy="3846840"/>
            <a:chOff x="288192" y="2704829"/>
            <a:chExt cx="4402915" cy="3616594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E3FEAB3E-495D-47A9-96AC-32C971F1FF5B}"/>
                </a:ext>
              </a:extLst>
            </p:cNvPr>
            <p:cNvGrpSpPr/>
            <p:nvPr/>
          </p:nvGrpSpPr>
          <p:grpSpPr>
            <a:xfrm>
              <a:off x="347856" y="2704829"/>
              <a:ext cx="4343251" cy="3616594"/>
              <a:chOff x="7618634" y="2595833"/>
              <a:chExt cx="2509557" cy="2089690"/>
            </a:xfrm>
          </p:grpSpPr>
          <p:cxnSp>
            <p:nvCxnSpPr>
              <p:cNvPr id="9" name="직선 화살표 연결선 8">
                <a:extLst>
                  <a:ext uri="{FF2B5EF4-FFF2-40B4-BE49-F238E27FC236}">
                    <a16:creationId xmlns:a16="http://schemas.microsoft.com/office/drawing/2014/main" id="{5E480646-6C68-4774-A558-6BD7F4C38BF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025902" y="2595833"/>
                <a:ext cx="0" cy="2089690"/>
              </a:xfrm>
              <a:prstGeom prst="straightConnector1">
                <a:avLst/>
              </a:prstGeom>
              <a:ln w="1905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직선 화살표 연결선 30">
                <a:extLst>
                  <a:ext uri="{FF2B5EF4-FFF2-40B4-BE49-F238E27FC236}">
                    <a16:creationId xmlns:a16="http://schemas.microsoft.com/office/drawing/2014/main" id="{29C68462-8C70-4509-BC82-0DA06884A69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18634" y="4266664"/>
                <a:ext cx="2509557" cy="0"/>
              </a:xfrm>
              <a:prstGeom prst="straightConnector1">
                <a:avLst/>
              </a:prstGeom>
              <a:ln w="1905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B9D3FE2D-FB46-4BC5-91DC-6C4F436A7A4C}"/>
                </a:ext>
              </a:extLst>
            </p:cNvPr>
            <p:cNvCxnSpPr>
              <a:cxnSpLocks/>
            </p:cNvCxnSpPr>
            <p:nvPr/>
          </p:nvCxnSpPr>
          <p:spPr>
            <a:xfrm>
              <a:off x="1781175" y="5476875"/>
              <a:ext cx="0" cy="26670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291D0DB5-1ED3-47C8-9AA2-2EFB00F877AE}"/>
                </a:ext>
              </a:extLst>
            </p:cNvPr>
            <p:cNvCxnSpPr>
              <a:cxnSpLocks/>
            </p:cNvCxnSpPr>
            <p:nvPr/>
          </p:nvCxnSpPr>
          <p:spPr>
            <a:xfrm>
              <a:off x="3943350" y="5476875"/>
              <a:ext cx="0" cy="26670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02D6CED2-DA46-4D60-815C-4C86DF9A48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81176" y="3238500"/>
              <a:ext cx="2162174" cy="1647825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65CEA43C-6530-4901-9FFE-1CE0F730CEE9}"/>
                </a:ext>
              </a:extLst>
            </p:cNvPr>
            <p:cNvCxnSpPr>
              <a:cxnSpLocks/>
            </p:cNvCxnSpPr>
            <p:nvPr/>
          </p:nvCxnSpPr>
          <p:spPr>
            <a:xfrm>
              <a:off x="1781176" y="4886325"/>
              <a:ext cx="0" cy="590550"/>
            </a:xfrm>
            <a:prstGeom prst="line">
              <a:avLst/>
            </a:prstGeom>
            <a:ln w="19050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095E5B41-765F-48CB-A78A-214F8E0DA0B4}"/>
                </a:ext>
              </a:extLst>
            </p:cNvPr>
            <p:cNvCxnSpPr>
              <a:cxnSpLocks/>
            </p:cNvCxnSpPr>
            <p:nvPr/>
          </p:nvCxnSpPr>
          <p:spPr>
            <a:xfrm>
              <a:off x="3943350" y="3238500"/>
              <a:ext cx="0" cy="2238375"/>
            </a:xfrm>
            <a:prstGeom prst="line">
              <a:avLst/>
            </a:prstGeom>
            <a:ln w="19050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C6CF1D89-5AE9-4441-9869-3ED952496DAF}"/>
                    </a:ext>
                  </a:extLst>
                </p:cNvPr>
                <p:cNvSpPr txBox="1"/>
                <p:nvPr/>
              </p:nvSpPr>
              <p:spPr>
                <a:xfrm>
                  <a:off x="1557338" y="5678544"/>
                  <a:ext cx="447674" cy="34722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ko-KR" alt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C6CF1D89-5AE9-4441-9869-3ED952496DA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57338" y="5678544"/>
                  <a:ext cx="447674" cy="347226"/>
                </a:xfrm>
                <a:prstGeom prst="rect">
                  <a:avLst/>
                </a:prstGeom>
                <a:blipFill>
                  <a:blip r:embed="rId3"/>
                  <a:stretch>
                    <a:fillRect b="-163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D778A9D2-CF92-4F2A-8D2A-4C79AF47F3E9}"/>
                    </a:ext>
                  </a:extLst>
                </p:cNvPr>
                <p:cNvSpPr txBox="1"/>
                <p:nvPr/>
              </p:nvSpPr>
              <p:spPr>
                <a:xfrm>
                  <a:off x="3719513" y="5678544"/>
                  <a:ext cx="447674" cy="34722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ko-KR" alt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D778A9D2-CF92-4F2A-8D2A-4C79AF47F3E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19513" y="5678544"/>
                  <a:ext cx="447674" cy="347226"/>
                </a:xfrm>
                <a:prstGeom prst="rect">
                  <a:avLst/>
                </a:prstGeom>
                <a:blipFill>
                  <a:blip r:embed="rId4"/>
                  <a:stretch>
                    <a:fillRect b="-163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7F32FF42-22E2-46C6-ACA3-C8B07BFF447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52707" y="4886325"/>
              <a:ext cx="728468" cy="0"/>
            </a:xfrm>
            <a:prstGeom prst="line">
              <a:avLst/>
            </a:prstGeom>
            <a:ln w="19050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81A971D9-A0C3-435A-A14E-4DB13ECC27D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52707" y="3248025"/>
              <a:ext cx="2890643" cy="0"/>
            </a:xfrm>
            <a:prstGeom prst="line">
              <a:avLst/>
            </a:prstGeom>
            <a:ln w="19050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78A1032E-F367-4AE1-B34A-3CB8AB6F2B20}"/>
                    </a:ext>
                  </a:extLst>
                </p:cNvPr>
                <p:cNvSpPr txBox="1"/>
                <p:nvPr/>
              </p:nvSpPr>
              <p:spPr>
                <a:xfrm>
                  <a:off x="288192" y="4660384"/>
                  <a:ext cx="823794" cy="34722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altLang="ko-K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ko-KR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ko-KR" alt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78A1032E-F367-4AE1-B34A-3CB8AB6F2B2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8192" y="4660384"/>
                  <a:ext cx="823794" cy="347226"/>
                </a:xfrm>
                <a:prstGeom prst="rect">
                  <a:avLst/>
                </a:prstGeom>
                <a:blipFill>
                  <a:blip r:embed="rId5"/>
                  <a:stretch>
                    <a:fillRect b="-1639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A674B59C-3C25-4912-A08E-47E6CEF283BF}"/>
                    </a:ext>
                  </a:extLst>
                </p:cNvPr>
                <p:cNvSpPr txBox="1"/>
                <p:nvPr/>
              </p:nvSpPr>
              <p:spPr>
                <a:xfrm>
                  <a:off x="288192" y="3063875"/>
                  <a:ext cx="823794" cy="34722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altLang="ko-K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ko-KR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ko-K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ko-KR" alt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A674B59C-3C25-4912-A08E-47E6CEF283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8192" y="3063875"/>
                  <a:ext cx="823794" cy="347226"/>
                </a:xfrm>
                <a:prstGeom prst="rect">
                  <a:avLst/>
                </a:prstGeom>
                <a:blipFill>
                  <a:blip r:embed="rId6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id="{A82B8F88-83C9-4545-8B09-4B5EFA8C882D}"/>
                </a:ext>
              </a:extLst>
            </p:cNvPr>
            <p:cNvCxnSpPr>
              <a:cxnSpLocks/>
            </p:cNvCxnSpPr>
            <p:nvPr/>
          </p:nvCxnSpPr>
          <p:spPr>
            <a:xfrm>
              <a:off x="2371726" y="4438650"/>
              <a:ext cx="0" cy="1157860"/>
            </a:xfrm>
            <a:prstGeom prst="line">
              <a:avLst/>
            </a:prstGeom>
            <a:ln w="19050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43C098F1-94E7-4C11-8914-18648D20CDD2}"/>
                    </a:ext>
                  </a:extLst>
                </p:cNvPr>
                <p:cNvSpPr txBox="1"/>
                <p:nvPr/>
              </p:nvSpPr>
              <p:spPr>
                <a:xfrm>
                  <a:off x="2147888" y="5678544"/>
                  <a:ext cx="447674" cy="34722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ko-KR" alt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43C098F1-94E7-4C11-8914-18648D20CDD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47888" y="5678544"/>
                  <a:ext cx="447674" cy="347226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07808EB1-DEEB-48FD-9A6C-CC4FB336C8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52707" y="4467225"/>
              <a:ext cx="1319019" cy="0"/>
            </a:xfrm>
            <a:prstGeom prst="line">
              <a:avLst/>
            </a:prstGeom>
            <a:ln w="19050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8A2C6219-856A-4035-A0CD-633376E94939}"/>
                    </a:ext>
                  </a:extLst>
                </p:cNvPr>
                <p:cNvSpPr txBox="1"/>
                <p:nvPr/>
              </p:nvSpPr>
              <p:spPr>
                <a:xfrm>
                  <a:off x="288192" y="4282559"/>
                  <a:ext cx="823794" cy="34722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altLang="ko-K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ko-K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ko-KR" alt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8A2C6219-856A-4035-A0CD-633376E9493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8192" y="4282559"/>
                  <a:ext cx="823794" cy="347226"/>
                </a:xfrm>
                <a:prstGeom prst="rect">
                  <a:avLst/>
                </a:prstGeom>
                <a:blipFill>
                  <a:blip r:embed="rId8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id="{3CFDEBF4-5B1F-4CE3-A62D-6DF483ECD9CE}"/>
                </a:ext>
              </a:extLst>
            </p:cNvPr>
            <p:cNvCxnSpPr>
              <a:cxnSpLocks/>
            </p:cNvCxnSpPr>
            <p:nvPr/>
          </p:nvCxnSpPr>
          <p:spPr>
            <a:xfrm>
              <a:off x="2371726" y="5476875"/>
              <a:ext cx="0" cy="26670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원호 59">
              <a:extLst>
                <a:ext uri="{FF2B5EF4-FFF2-40B4-BE49-F238E27FC236}">
                  <a16:creationId xmlns:a16="http://schemas.microsoft.com/office/drawing/2014/main" id="{E08A66CF-7A05-46DF-AB25-8F7C0513F46E}"/>
                </a:ext>
              </a:extLst>
            </p:cNvPr>
            <p:cNvSpPr/>
            <p:nvPr/>
          </p:nvSpPr>
          <p:spPr>
            <a:xfrm>
              <a:off x="1787124" y="5425559"/>
              <a:ext cx="585754" cy="369332"/>
            </a:xfrm>
            <a:prstGeom prst="arc">
              <a:avLst>
                <a:gd name="adj1" fmla="val 10959900"/>
                <a:gd name="adj2" fmla="val 21214515"/>
              </a:avLst>
            </a:prstGeom>
            <a:ln w="19050"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원호 60">
              <a:extLst>
                <a:ext uri="{FF2B5EF4-FFF2-40B4-BE49-F238E27FC236}">
                  <a16:creationId xmlns:a16="http://schemas.microsoft.com/office/drawing/2014/main" id="{4FB315F3-1520-480A-A318-AB30AE5AC209}"/>
                </a:ext>
              </a:extLst>
            </p:cNvPr>
            <p:cNvSpPr/>
            <p:nvPr/>
          </p:nvSpPr>
          <p:spPr>
            <a:xfrm>
              <a:off x="2388407" y="5358163"/>
              <a:ext cx="1538257" cy="476694"/>
            </a:xfrm>
            <a:prstGeom prst="arc">
              <a:avLst>
                <a:gd name="adj1" fmla="val 10959900"/>
                <a:gd name="adj2" fmla="val 43405"/>
              </a:avLst>
            </a:prstGeom>
            <a:ln w="19050"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63F1F90A-256E-449F-8D44-98C716BA6E2E}"/>
                    </a:ext>
                  </a:extLst>
                </p:cNvPr>
                <p:cNvSpPr txBox="1"/>
                <p:nvPr/>
              </p:nvSpPr>
              <p:spPr>
                <a:xfrm>
                  <a:off x="1550911" y="5018832"/>
                  <a:ext cx="1058180" cy="34722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ko-KR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ko-KR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ko-KR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ko-KR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63F1F90A-256E-449F-8D44-98C716BA6E2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50911" y="5018832"/>
                  <a:ext cx="1058180" cy="347226"/>
                </a:xfrm>
                <a:prstGeom prst="rect">
                  <a:avLst/>
                </a:prstGeom>
                <a:blipFill>
                  <a:blip r:embed="rId9"/>
                  <a:stretch>
                    <a:fillRect b="-163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B9C73989-BC68-433B-A79E-1D1FA906D247}"/>
                    </a:ext>
                  </a:extLst>
                </p:cNvPr>
                <p:cNvSpPr txBox="1"/>
                <p:nvPr/>
              </p:nvSpPr>
              <p:spPr>
                <a:xfrm>
                  <a:off x="2628444" y="5005922"/>
                  <a:ext cx="1058180" cy="34722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ko-KR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ko-KR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ko-KR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B9C73989-BC68-433B-A79E-1D1FA906D24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28444" y="5005922"/>
                  <a:ext cx="1058180" cy="347226"/>
                </a:xfrm>
                <a:prstGeom prst="rect">
                  <a:avLst/>
                </a:prstGeom>
                <a:blipFill>
                  <a:blip r:embed="rId10"/>
                  <a:stretch>
                    <a:fillRect b="-333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683DB2E7-1B61-4E2C-818C-65E6B4001283}"/>
                  </a:ext>
                </a:extLst>
              </p:cNvPr>
              <p:cNvSpPr txBox="1"/>
              <p:nvPr/>
            </p:nvSpPr>
            <p:spPr>
              <a:xfrm>
                <a:off x="5334111" y="3310519"/>
                <a:ext cx="6038220" cy="20890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ko-K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ko-K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ko-KR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ko-K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ko-KR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altLang="ko-KR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ko-KR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d>
                        <m:dPr>
                          <m:ctrlPr>
                            <a:rPr lang="en-US" altLang="ko-K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ko-KR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altLang="ko-K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ko-K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ko-KR" dirty="0">
                  <a:solidFill>
                    <a:schemeClr val="bg1"/>
                  </a:solidFill>
                </a:endParaRPr>
              </a:p>
              <a:p>
                <a:endParaRPr lang="en-US" altLang="ko-KR" dirty="0">
                  <a:solidFill>
                    <a:schemeClr val="bg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ko-K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ko-KR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ko-KR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altLang="ko-KR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ko-KR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d>
                        <m:dPr>
                          <m:ctrlPr>
                            <a:rPr lang="en-US" altLang="ko-KR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ko-KR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altLang="ko-KR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ko-K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ko-KR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altLang="ko-KR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ko-KR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d>
                        <m:dPr>
                          <m:ctrlPr>
                            <a:rPr lang="en-US" altLang="ko-K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altLang="ko-KR" dirty="0">
                  <a:solidFill>
                    <a:schemeClr val="bg1"/>
                  </a:solidFill>
                </a:endParaRPr>
              </a:p>
              <a:p>
                <a:endParaRPr lang="ko-KR" altLang="en-US" dirty="0">
                  <a:solidFill>
                    <a:schemeClr val="bg1"/>
                  </a:solidFill>
                </a:endParaRPr>
              </a:p>
              <a:p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683DB2E7-1B61-4E2C-818C-65E6B40012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111" y="3310519"/>
                <a:ext cx="6038220" cy="208903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TextBox 65">
            <a:extLst>
              <a:ext uri="{FF2B5EF4-FFF2-40B4-BE49-F238E27FC236}">
                <a16:creationId xmlns:a16="http://schemas.microsoft.com/office/drawing/2014/main" id="{AAE816DB-817C-4D5B-979B-F95EDAE9883A}"/>
              </a:ext>
            </a:extLst>
          </p:cNvPr>
          <p:cNvSpPr txBox="1"/>
          <p:nvPr/>
        </p:nvSpPr>
        <p:spPr>
          <a:xfrm>
            <a:off x="6969114" y="4933144"/>
            <a:ext cx="1997959" cy="4028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Use weight</a:t>
            </a:r>
            <a:endParaRPr lang="ko-KR" altLang="en-US" sz="1400" dirty="0"/>
          </a:p>
        </p:txBody>
      </p: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E1D0BFEE-8DB0-41F0-8C0D-F47194FAC479}"/>
              </a:ext>
            </a:extLst>
          </p:cNvPr>
          <p:cNvGrpSpPr/>
          <p:nvPr/>
        </p:nvGrpSpPr>
        <p:grpSpPr>
          <a:xfrm>
            <a:off x="6970522" y="4242212"/>
            <a:ext cx="1668654" cy="644088"/>
            <a:chOff x="6554030" y="2924991"/>
            <a:chExt cx="1618615" cy="616840"/>
          </a:xfrm>
        </p:grpSpPr>
        <p:cxnSp>
          <p:nvCxnSpPr>
            <p:cNvPr id="71" name="직선 연결선 70">
              <a:extLst>
                <a:ext uri="{FF2B5EF4-FFF2-40B4-BE49-F238E27FC236}">
                  <a16:creationId xmlns:a16="http://schemas.microsoft.com/office/drawing/2014/main" id="{3F7FF958-F568-430E-B422-AD8676BCCC5B}"/>
                </a:ext>
              </a:extLst>
            </p:cNvPr>
            <p:cNvCxnSpPr>
              <a:cxnSpLocks/>
            </p:cNvCxnSpPr>
            <p:nvPr/>
          </p:nvCxnSpPr>
          <p:spPr>
            <a:xfrm>
              <a:off x="6554030" y="3249731"/>
              <a:ext cx="0" cy="2921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6D464720-C4B0-45EB-A8B7-C7F0A1AB1AEC}"/>
                </a:ext>
              </a:extLst>
            </p:cNvPr>
            <p:cNvGrpSpPr/>
            <p:nvPr/>
          </p:nvGrpSpPr>
          <p:grpSpPr>
            <a:xfrm>
              <a:off x="6554030" y="2924991"/>
              <a:ext cx="1618615" cy="616839"/>
              <a:chOff x="6554030" y="2924991"/>
              <a:chExt cx="1618615" cy="616839"/>
            </a:xfrm>
          </p:grpSpPr>
          <p:cxnSp>
            <p:nvCxnSpPr>
              <p:cNvPr id="72" name="직선 연결선 71">
                <a:extLst>
                  <a:ext uri="{FF2B5EF4-FFF2-40B4-BE49-F238E27FC236}">
                    <a16:creationId xmlns:a16="http://schemas.microsoft.com/office/drawing/2014/main" id="{2E815CF8-5AAB-46D4-B565-BF8C9A085F3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54030" y="3541829"/>
                <a:ext cx="1617347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직선 연결선 74">
                <a:extLst>
                  <a:ext uri="{FF2B5EF4-FFF2-40B4-BE49-F238E27FC236}">
                    <a16:creationId xmlns:a16="http://schemas.microsoft.com/office/drawing/2014/main" id="{F7F9B184-4C2B-445A-B4C2-F1DDB11EA6E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72645" y="2929373"/>
                <a:ext cx="0" cy="612457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직선 연결선 76">
                <a:extLst>
                  <a:ext uri="{FF2B5EF4-FFF2-40B4-BE49-F238E27FC236}">
                    <a16:creationId xmlns:a16="http://schemas.microsoft.com/office/drawing/2014/main" id="{B921F0D0-2ABC-4CC6-96A7-F2A431EBB54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54030" y="3249096"/>
                <a:ext cx="779147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직선 연결선 86">
                <a:extLst>
                  <a:ext uri="{FF2B5EF4-FFF2-40B4-BE49-F238E27FC236}">
                    <a16:creationId xmlns:a16="http://schemas.microsoft.com/office/drawing/2014/main" id="{7C7F627A-6128-4CB0-9ED1-A6923865551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33177" y="2928737"/>
                <a:ext cx="0" cy="320357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직선 연결선 88">
                <a:extLst>
                  <a:ext uri="{FF2B5EF4-FFF2-40B4-BE49-F238E27FC236}">
                    <a16:creationId xmlns:a16="http://schemas.microsoft.com/office/drawing/2014/main" id="{2D456C9F-A307-4040-8097-D3EFD0176C9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33176" y="2924991"/>
                <a:ext cx="838200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3" name="슬라이드 번호 개체 틀 9">
            <a:extLst>
              <a:ext uri="{FF2B5EF4-FFF2-40B4-BE49-F238E27FC236}">
                <a16:creationId xmlns:a16="http://schemas.microsoft.com/office/drawing/2014/main" id="{A0D83B7D-6DA4-40A4-BBE6-FB55AC68B5B2}"/>
              </a:ext>
            </a:extLst>
          </p:cNvPr>
          <p:cNvSpPr txBox="1">
            <a:spLocks/>
          </p:cNvSpPr>
          <p:nvPr/>
        </p:nvSpPr>
        <p:spPr>
          <a:xfrm>
            <a:off x="11247315" y="6354143"/>
            <a:ext cx="753545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defPPr>
              <a:defRPr lang="ko-KR"/>
            </a:defPPr>
            <a:lvl1pPr marL="0" algn="r" defTabSz="914400" rtl="0" eaLnBrk="1" latinLnBrk="1" hangingPunct="1">
              <a:defRPr sz="1000" kern="1200" spc="13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A98EE3D-8CD1-4C3F-BD1C-C98C9596463C}" type="slidenum">
              <a:rPr lang="en-US" sz="1200" smtClean="0">
                <a:solidFill>
                  <a:schemeClr val="bg1"/>
                </a:solidFill>
                <a:effectLst/>
              </a:rPr>
              <a:pPr/>
              <a:t>15</a:t>
            </a:fld>
            <a:endParaRPr lang="en-US" sz="1200" dirty="0">
              <a:solidFill>
                <a:schemeClr val="bg1"/>
              </a:solidFill>
              <a:effectLst/>
            </a:endParaRPr>
          </a:p>
        </p:txBody>
      </p:sp>
      <p:sp>
        <p:nvSpPr>
          <p:cNvPr id="44" name="날짜 개체 틀 8">
            <a:extLst>
              <a:ext uri="{FF2B5EF4-FFF2-40B4-BE49-F238E27FC236}">
                <a16:creationId xmlns:a16="http://schemas.microsoft.com/office/drawing/2014/main" id="{01CB76ED-2E37-4978-BB67-29862E5C4224}"/>
              </a:ext>
            </a:extLst>
          </p:cNvPr>
          <p:cNvSpPr txBox="1">
            <a:spLocks/>
          </p:cNvSpPr>
          <p:nvPr/>
        </p:nvSpPr>
        <p:spPr>
          <a:xfrm>
            <a:off x="76988" y="6423972"/>
            <a:ext cx="2097044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defPPr>
              <a:defRPr lang="ko-KR"/>
            </a:defPPr>
            <a:lvl1pPr marL="0" algn="r" defTabSz="914400" rtl="0" eaLnBrk="1" latinLnBrk="1" hangingPunct="1">
              <a:defRPr sz="1000" kern="1200" spc="6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16953973-8C2E-4E01-9E88-37B9642EE4F8}" type="datetime1">
              <a:rPr lang="ko-KR" altLang="en-US" sz="1200" smtClean="0">
                <a:solidFill>
                  <a:schemeClr val="bg1"/>
                </a:solidFill>
                <a:effectLst/>
              </a:rPr>
              <a:pPr algn="l"/>
              <a:t>2021-01-28</a:t>
            </a:fld>
            <a:endParaRPr lang="en-US" dirty="0">
              <a:solidFill>
                <a:schemeClr val="bg1"/>
              </a:solidFill>
              <a:effectLst/>
            </a:endParaRPr>
          </a:p>
        </p:txBody>
      </p:sp>
      <p:pic>
        <p:nvPicPr>
          <p:cNvPr id="46" name="그림 45">
            <a:extLst>
              <a:ext uri="{FF2B5EF4-FFF2-40B4-BE49-F238E27FC236}">
                <a16:creationId xmlns:a16="http://schemas.microsoft.com/office/drawing/2014/main" id="{2482915D-70FC-4865-8279-22001EE05E0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137680" y="6215413"/>
            <a:ext cx="3964062" cy="642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6576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648B65A-26C3-424F-AFD7-96C8C8F8E4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101012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3DAC0179-C6FF-45BE-B75A-631B346B8A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68903"/>
            <a:ext cx="10353762" cy="948136"/>
          </a:xfrm>
        </p:spPr>
        <p:txBody>
          <a:bodyPr/>
          <a:lstStyle/>
          <a:p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2. Affine transform</a:t>
            </a:r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09743FA3-2A68-49D0-B033-3E462FA6355C}"/>
              </a:ext>
            </a:extLst>
          </p:cNvPr>
          <p:cNvSpPr txBox="1">
            <a:spLocks/>
          </p:cNvSpPr>
          <p:nvPr/>
        </p:nvSpPr>
        <p:spPr>
          <a:xfrm>
            <a:off x="-1" y="1169915"/>
            <a:ext cx="7628830" cy="481603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lIns="109728" tIns="109728" rIns="109728" bIns="91440" anchor="ctr"/>
          <a:lstStyle>
            <a:lvl1pPr algn="ctr" defTabSz="457200" rtl="0" eaLnBrk="1" latinLnBrk="0" hangingPunct="1">
              <a:lnSpc>
                <a:spcPct val="105000"/>
              </a:lnSpc>
              <a:spcBef>
                <a:spcPct val="0"/>
              </a:spcBef>
              <a:buNone/>
              <a:defRPr sz="4200" kern="1200" spc="3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altLang="ko-KR" sz="2800" dirty="0">
                <a:solidFill>
                  <a:schemeClr val="bg1"/>
                </a:solidFill>
                <a:effectLst/>
                <a:latin typeface="메이플스토리" panose="02000300000000000000" pitchFamily="2" charset="-127"/>
                <a:ea typeface="메이플스토리" panose="02000300000000000000" pitchFamily="2" charset="-127"/>
              </a:rPr>
              <a:t>c. Theory – interpolation</a:t>
            </a:r>
            <a:endParaRPr lang="en-US" altLang="ko-KR" sz="2000" dirty="0">
              <a:solidFill>
                <a:schemeClr val="bg1"/>
              </a:solidFill>
              <a:effectLst/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EAD547-4623-437C-8E61-AEB73806D72F}"/>
              </a:ext>
            </a:extLst>
          </p:cNvPr>
          <p:cNvSpPr txBox="1"/>
          <p:nvPr/>
        </p:nvSpPr>
        <p:spPr>
          <a:xfrm>
            <a:off x="268805" y="1828800"/>
            <a:ext cx="10153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Bilinear interpolation : determine the value using </a:t>
            </a:r>
            <a:r>
              <a:rPr lang="en-US" altLang="ko-KR" dirty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linear equation</a:t>
            </a:r>
            <a:endParaRPr lang="ko-KR" altLang="en-US" dirty="0">
              <a:solidFill>
                <a:srgbClr val="FF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grpSp>
        <p:nvGrpSpPr>
          <p:cNvPr id="156" name="그룹 155">
            <a:extLst>
              <a:ext uri="{FF2B5EF4-FFF2-40B4-BE49-F238E27FC236}">
                <a16:creationId xmlns:a16="http://schemas.microsoft.com/office/drawing/2014/main" id="{A5F814DB-C915-481F-8C5B-879C36741372}"/>
              </a:ext>
            </a:extLst>
          </p:cNvPr>
          <p:cNvGrpSpPr/>
          <p:nvPr/>
        </p:nvGrpSpPr>
        <p:grpSpPr>
          <a:xfrm>
            <a:off x="589204" y="2446354"/>
            <a:ext cx="4716222" cy="3890083"/>
            <a:chOff x="8676301" y="1462526"/>
            <a:chExt cx="3225211" cy="2660252"/>
          </a:xfrm>
        </p:grpSpPr>
        <p:sp>
          <p:nvSpPr>
            <p:cNvPr id="143" name="원호 142">
              <a:extLst>
                <a:ext uri="{FF2B5EF4-FFF2-40B4-BE49-F238E27FC236}">
                  <a16:creationId xmlns:a16="http://schemas.microsoft.com/office/drawing/2014/main" id="{35D14CCD-6707-4A99-A9EF-05D88689D609}"/>
                </a:ext>
              </a:extLst>
            </p:cNvPr>
            <p:cNvSpPr/>
            <p:nvPr/>
          </p:nvSpPr>
          <p:spPr>
            <a:xfrm>
              <a:off x="10648491" y="3651868"/>
              <a:ext cx="585754" cy="369332"/>
            </a:xfrm>
            <a:prstGeom prst="arc">
              <a:avLst>
                <a:gd name="adj1" fmla="val 10959900"/>
                <a:gd name="adj2" fmla="val 21214515"/>
              </a:avLst>
            </a:prstGeom>
            <a:ln w="19050"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144" name="원호 143">
              <a:extLst>
                <a:ext uri="{FF2B5EF4-FFF2-40B4-BE49-F238E27FC236}">
                  <a16:creationId xmlns:a16="http://schemas.microsoft.com/office/drawing/2014/main" id="{4B21F427-82D0-419F-BD75-E5D63E6DEA51}"/>
                </a:ext>
              </a:extLst>
            </p:cNvPr>
            <p:cNvSpPr/>
            <p:nvPr/>
          </p:nvSpPr>
          <p:spPr>
            <a:xfrm>
              <a:off x="9359234" y="3612044"/>
              <a:ext cx="1278348" cy="476694"/>
            </a:xfrm>
            <a:prstGeom prst="arc">
              <a:avLst>
                <a:gd name="adj1" fmla="val 10959900"/>
                <a:gd name="adj2" fmla="val 43405"/>
              </a:avLst>
            </a:prstGeom>
            <a:ln w="19050"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139" name="원호 138">
              <a:extLst>
                <a:ext uri="{FF2B5EF4-FFF2-40B4-BE49-F238E27FC236}">
                  <a16:creationId xmlns:a16="http://schemas.microsoft.com/office/drawing/2014/main" id="{53ACA7CA-C10F-46AE-8462-BE737AC050E7}"/>
                </a:ext>
              </a:extLst>
            </p:cNvPr>
            <p:cNvSpPr/>
            <p:nvPr/>
          </p:nvSpPr>
          <p:spPr>
            <a:xfrm>
              <a:off x="10648491" y="1755898"/>
              <a:ext cx="585754" cy="369332"/>
            </a:xfrm>
            <a:prstGeom prst="arc">
              <a:avLst>
                <a:gd name="adj1" fmla="val 10959900"/>
                <a:gd name="adj2" fmla="val 21214515"/>
              </a:avLst>
            </a:prstGeom>
            <a:ln w="19050"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140" name="원호 139">
              <a:extLst>
                <a:ext uri="{FF2B5EF4-FFF2-40B4-BE49-F238E27FC236}">
                  <a16:creationId xmlns:a16="http://schemas.microsoft.com/office/drawing/2014/main" id="{DFD0B985-1B76-4841-9A83-A1EA7A205046}"/>
                </a:ext>
              </a:extLst>
            </p:cNvPr>
            <p:cNvSpPr/>
            <p:nvPr/>
          </p:nvSpPr>
          <p:spPr>
            <a:xfrm>
              <a:off x="9359234" y="1716074"/>
              <a:ext cx="1278348" cy="476694"/>
            </a:xfrm>
            <a:prstGeom prst="arc">
              <a:avLst>
                <a:gd name="adj1" fmla="val 10959900"/>
                <a:gd name="adj2" fmla="val 43405"/>
              </a:avLst>
            </a:prstGeom>
            <a:ln w="19050"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147" name="원호 146">
              <a:extLst>
                <a:ext uri="{FF2B5EF4-FFF2-40B4-BE49-F238E27FC236}">
                  <a16:creationId xmlns:a16="http://schemas.microsoft.com/office/drawing/2014/main" id="{70FDC1DA-C5AC-48FC-9956-6B412ABFC760}"/>
                </a:ext>
              </a:extLst>
            </p:cNvPr>
            <p:cNvSpPr/>
            <p:nvPr/>
          </p:nvSpPr>
          <p:spPr>
            <a:xfrm rot="16200000" flipV="1">
              <a:off x="9069114" y="2039002"/>
              <a:ext cx="585591" cy="349959"/>
            </a:xfrm>
            <a:prstGeom prst="arc">
              <a:avLst>
                <a:gd name="adj1" fmla="val 10959900"/>
                <a:gd name="adj2" fmla="val 21214515"/>
              </a:avLst>
            </a:prstGeom>
            <a:ln w="19050"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148" name="원호 147">
              <a:extLst>
                <a:ext uri="{FF2B5EF4-FFF2-40B4-BE49-F238E27FC236}">
                  <a16:creationId xmlns:a16="http://schemas.microsoft.com/office/drawing/2014/main" id="{D78299A5-885A-4C78-8FEC-35A71355A311}"/>
                </a:ext>
              </a:extLst>
            </p:cNvPr>
            <p:cNvSpPr/>
            <p:nvPr/>
          </p:nvSpPr>
          <p:spPr>
            <a:xfrm rot="16200000" flipV="1">
              <a:off x="8735763" y="2967713"/>
              <a:ext cx="1277992" cy="396989"/>
            </a:xfrm>
            <a:prstGeom prst="arc">
              <a:avLst>
                <a:gd name="adj1" fmla="val 10959900"/>
                <a:gd name="adj2" fmla="val 43405"/>
              </a:avLst>
            </a:prstGeom>
            <a:ln w="19050"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grpSp>
          <p:nvGrpSpPr>
            <p:cNvPr id="134" name="그룹 133">
              <a:extLst>
                <a:ext uri="{FF2B5EF4-FFF2-40B4-BE49-F238E27FC236}">
                  <a16:creationId xmlns:a16="http://schemas.microsoft.com/office/drawing/2014/main" id="{4BA61A20-2937-410C-A112-0002184B788E}"/>
                </a:ext>
              </a:extLst>
            </p:cNvPr>
            <p:cNvGrpSpPr/>
            <p:nvPr/>
          </p:nvGrpSpPr>
          <p:grpSpPr>
            <a:xfrm>
              <a:off x="8676301" y="1650591"/>
              <a:ext cx="3225211" cy="2472187"/>
              <a:chOff x="6108300" y="4276896"/>
              <a:chExt cx="3225211" cy="2472187"/>
            </a:xfrm>
          </p:grpSpPr>
          <p:grpSp>
            <p:nvGrpSpPr>
              <p:cNvPr id="133" name="그룹 132">
                <a:extLst>
                  <a:ext uri="{FF2B5EF4-FFF2-40B4-BE49-F238E27FC236}">
                    <a16:creationId xmlns:a16="http://schemas.microsoft.com/office/drawing/2014/main" id="{118A4787-AF10-470B-BB9B-7BBAF9A310F0}"/>
                  </a:ext>
                </a:extLst>
              </p:cNvPr>
              <p:cNvGrpSpPr/>
              <p:nvPr/>
            </p:nvGrpSpPr>
            <p:grpSpPr>
              <a:xfrm>
                <a:off x="6108300" y="4276896"/>
                <a:ext cx="3225211" cy="2472187"/>
                <a:chOff x="6108300" y="4276896"/>
                <a:chExt cx="3225211" cy="2472187"/>
              </a:xfrm>
            </p:grpSpPr>
            <p:grpSp>
              <p:nvGrpSpPr>
                <p:cNvPr id="119" name="그룹 118">
                  <a:extLst>
                    <a:ext uri="{FF2B5EF4-FFF2-40B4-BE49-F238E27FC236}">
                      <a16:creationId xmlns:a16="http://schemas.microsoft.com/office/drawing/2014/main" id="{590C42E4-F47B-4E88-AF66-84A9FBCDFC87}"/>
                    </a:ext>
                  </a:extLst>
                </p:cNvPr>
                <p:cNvGrpSpPr/>
                <p:nvPr/>
              </p:nvGrpSpPr>
              <p:grpSpPr>
                <a:xfrm>
                  <a:off x="6506386" y="4282559"/>
                  <a:ext cx="2463254" cy="2466524"/>
                  <a:chOff x="5874544" y="4651891"/>
                  <a:chExt cx="1883569" cy="1886069"/>
                </a:xfrm>
              </p:grpSpPr>
              <p:cxnSp>
                <p:nvCxnSpPr>
                  <p:cNvPr id="120" name="직선 연결선 119">
                    <a:extLst>
                      <a:ext uri="{FF2B5EF4-FFF2-40B4-BE49-F238E27FC236}">
                        <a16:creationId xmlns:a16="http://schemas.microsoft.com/office/drawing/2014/main" id="{EF2FA53E-C18F-4E0E-B12D-A6B0F8691B1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069867" y="4651891"/>
                    <a:ext cx="0" cy="1886069"/>
                  </a:xfrm>
                  <a:prstGeom prst="line">
                    <a:avLst/>
                  </a:prstGeom>
                  <a:ln w="19050">
                    <a:solidFill>
                      <a:schemeClr val="bg2"/>
                    </a:solidFill>
                    <a:prstDash val="sys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1" name="직선 연결선 120">
                    <a:extLst>
                      <a:ext uri="{FF2B5EF4-FFF2-40B4-BE49-F238E27FC236}">
                        <a16:creationId xmlns:a16="http://schemas.microsoft.com/office/drawing/2014/main" id="{036B1498-AEEA-4B10-824B-9BF6E878FBF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874544" y="5301740"/>
                    <a:ext cx="1883569" cy="0"/>
                  </a:xfrm>
                  <a:prstGeom prst="line">
                    <a:avLst/>
                  </a:prstGeom>
                  <a:ln w="19050">
                    <a:solidFill>
                      <a:schemeClr val="bg2"/>
                    </a:solidFill>
                    <a:prstDash val="sys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6" name="직선 연결선 95">
                    <a:extLst>
                      <a:ext uri="{FF2B5EF4-FFF2-40B4-BE49-F238E27FC236}">
                        <a16:creationId xmlns:a16="http://schemas.microsoft.com/office/drawing/2014/main" id="{DEDE64DC-1D52-40DD-99CD-281CA83D338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096000" y="4651891"/>
                    <a:ext cx="0" cy="1886069"/>
                  </a:xfrm>
                  <a:prstGeom prst="line">
                    <a:avLst/>
                  </a:prstGeom>
                  <a:ln w="19050">
                    <a:solidFill>
                      <a:schemeClr val="bg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9" name="직선 연결선 108">
                    <a:extLst>
                      <a:ext uri="{FF2B5EF4-FFF2-40B4-BE49-F238E27FC236}">
                        <a16:creationId xmlns:a16="http://schemas.microsoft.com/office/drawing/2014/main" id="{E8766F7F-FF61-44D3-A6C9-3017A1C979D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536180" y="4651891"/>
                    <a:ext cx="0" cy="1886069"/>
                  </a:xfrm>
                  <a:prstGeom prst="line">
                    <a:avLst/>
                  </a:prstGeom>
                  <a:ln w="19050">
                    <a:solidFill>
                      <a:schemeClr val="bg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3" name="직선 연결선 112">
                    <a:extLst>
                      <a:ext uri="{FF2B5EF4-FFF2-40B4-BE49-F238E27FC236}">
                        <a16:creationId xmlns:a16="http://schemas.microsoft.com/office/drawing/2014/main" id="{AD15AC73-B61E-48E3-AA6D-9EC193E3C95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874544" y="6321423"/>
                    <a:ext cx="1883569" cy="0"/>
                  </a:xfrm>
                  <a:prstGeom prst="line">
                    <a:avLst/>
                  </a:prstGeom>
                  <a:ln w="19050">
                    <a:solidFill>
                      <a:schemeClr val="bg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8" name="직선 연결선 117">
                    <a:extLst>
                      <a:ext uri="{FF2B5EF4-FFF2-40B4-BE49-F238E27FC236}">
                        <a16:creationId xmlns:a16="http://schemas.microsoft.com/office/drawing/2014/main" id="{B0226474-2B09-49C4-B2BD-AD76DF592E6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874544" y="4864098"/>
                    <a:ext cx="1883569" cy="0"/>
                  </a:xfrm>
                  <a:prstGeom prst="line">
                    <a:avLst/>
                  </a:prstGeom>
                  <a:ln w="19050">
                    <a:solidFill>
                      <a:schemeClr val="bg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28" name="TextBox 127">
                      <a:extLst>
                        <a:ext uri="{FF2B5EF4-FFF2-40B4-BE49-F238E27FC236}">
                          <a16:creationId xmlns:a16="http://schemas.microsoft.com/office/drawing/2014/main" id="{B4176002-8C46-4A11-ADAE-765CC8C084E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111166" y="4276896"/>
                      <a:ext cx="687550" cy="231522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ko-KR" sz="160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6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en-US" altLang="ko-KR" sz="16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ko-KR" sz="16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ko-KR" sz="16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ko-KR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ko-KR" sz="1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6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ko-KR" sz="1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ko-KR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oMath>
                        </m:oMathPara>
                      </a14:m>
                      <a:endParaRPr lang="ko-KR" altLang="en-US" sz="1600" dirty="0"/>
                    </a:p>
                  </p:txBody>
                </p:sp>
              </mc:Choice>
              <mc:Fallback xmlns="">
                <p:sp>
                  <p:nvSpPr>
                    <p:cNvPr id="128" name="TextBox 127">
                      <a:extLst>
                        <a:ext uri="{FF2B5EF4-FFF2-40B4-BE49-F238E27FC236}">
                          <a16:creationId xmlns:a16="http://schemas.microsoft.com/office/drawing/2014/main" id="{B4176002-8C46-4A11-ADAE-765CC8C084E0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111166" y="4276896"/>
                      <a:ext cx="687550" cy="231522"/>
                    </a:xfrm>
                    <a:prstGeom prst="rect">
                      <a:avLst/>
                    </a:prstGeom>
                    <a:blipFill>
                      <a:blip r:embed="rId3"/>
                      <a:stretch>
                        <a:fillRect b="-125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29" name="TextBox 128">
                      <a:extLst>
                        <a:ext uri="{FF2B5EF4-FFF2-40B4-BE49-F238E27FC236}">
                          <a16:creationId xmlns:a16="http://schemas.microsoft.com/office/drawing/2014/main" id="{092C64D1-F22C-4B6C-8EE5-47AE79613BD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108300" y="6156623"/>
                      <a:ext cx="687550" cy="231522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ko-KR" sz="160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6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en-US" altLang="ko-KR" sz="16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ko-KR" sz="16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ko-KR" sz="16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ko-KR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ko-KR" sz="1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6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ko-KR" sz="16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ko-KR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oMath>
                        </m:oMathPara>
                      </a14:m>
                      <a:endParaRPr lang="ko-KR" altLang="en-US" sz="1600" dirty="0"/>
                    </a:p>
                  </p:txBody>
                </p:sp>
              </mc:Choice>
              <mc:Fallback xmlns="">
                <p:sp>
                  <p:nvSpPr>
                    <p:cNvPr id="129" name="TextBox 128">
                      <a:extLst>
                        <a:ext uri="{FF2B5EF4-FFF2-40B4-BE49-F238E27FC236}">
                          <a16:creationId xmlns:a16="http://schemas.microsoft.com/office/drawing/2014/main" id="{092C64D1-F22C-4B6C-8EE5-47AE79613BD7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108300" y="6156623"/>
                      <a:ext cx="687550" cy="231522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 b="-125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30" name="TextBox 129">
                      <a:extLst>
                        <a:ext uri="{FF2B5EF4-FFF2-40B4-BE49-F238E27FC236}">
                          <a16:creationId xmlns:a16="http://schemas.microsoft.com/office/drawing/2014/main" id="{F0C0009F-F694-4EA4-88F7-48F5FEF08E9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645961" y="6156624"/>
                      <a:ext cx="687550" cy="231522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ko-KR" sz="160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6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en-US" altLang="ko-KR" sz="16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ko-KR" sz="16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ko-KR" sz="16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ko-KR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ko-KR" sz="1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6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ko-KR" sz="16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ko-KR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oMath>
                        </m:oMathPara>
                      </a14:m>
                      <a:endParaRPr lang="ko-KR" altLang="en-US" sz="1600" dirty="0"/>
                    </a:p>
                  </p:txBody>
                </p:sp>
              </mc:Choice>
              <mc:Fallback xmlns="">
                <p:sp>
                  <p:nvSpPr>
                    <p:cNvPr id="130" name="TextBox 129">
                      <a:extLst>
                        <a:ext uri="{FF2B5EF4-FFF2-40B4-BE49-F238E27FC236}">
                          <a16:creationId xmlns:a16="http://schemas.microsoft.com/office/drawing/2014/main" id="{F0C0009F-F694-4EA4-88F7-48F5FEF08E9D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645961" y="6156624"/>
                      <a:ext cx="687550" cy="231522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 b="-125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31" name="TextBox 130">
                      <a:extLst>
                        <a:ext uri="{FF2B5EF4-FFF2-40B4-BE49-F238E27FC236}">
                          <a16:creationId xmlns:a16="http://schemas.microsoft.com/office/drawing/2014/main" id="{9039875E-0094-47F0-B37E-95AB287C0AC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631709" y="4277823"/>
                      <a:ext cx="687550" cy="231522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ko-KR" sz="160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6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en-US" altLang="ko-KR" sz="16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ko-KR" sz="16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ko-KR" sz="16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ko-KR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ko-KR" sz="1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6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ko-KR" sz="1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ko-KR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oMath>
                        </m:oMathPara>
                      </a14:m>
                      <a:endParaRPr lang="ko-KR" altLang="en-US" sz="1600" dirty="0"/>
                    </a:p>
                  </p:txBody>
                </p:sp>
              </mc:Choice>
              <mc:Fallback xmlns="">
                <p:sp>
                  <p:nvSpPr>
                    <p:cNvPr id="131" name="TextBox 130">
                      <a:extLst>
                        <a:ext uri="{FF2B5EF4-FFF2-40B4-BE49-F238E27FC236}">
                          <a16:creationId xmlns:a16="http://schemas.microsoft.com/office/drawing/2014/main" id="{9039875E-0094-47F0-B37E-95AB287C0AC5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631709" y="4277823"/>
                      <a:ext cx="687550" cy="231522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 b="-1454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32" name="TextBox 131">
                      <a:extLst>
                        <a:ext uri="{FF2B5EF4-FFF2-40B4-BE49-F238E27FC236}">
                          <a16:creationId xmlns:a16="http://schemas.microsoft.com/office/drawing/2014/main" id="{5C397C43-77A3-499D-9EEA-5290FD93A3A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476838" y="4825562"/>
                      <a:ext cx="687550" cy="231522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ko-KR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en-US" altLang="ko-KR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ko-KR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ko-KR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ko-KR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altLang="ko-KR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oMath>
                        </m:oMathPara>
                      </a14:m>
                      <a:endParaRPr lang="ko-KR" altLang="en-US" sz="1600" dirty="0"/>
                    </a:p>
                  </p:txBody>
                </p:sp>
              </mc:Choice>
              <mc:Fallback xmlns="">
                <p:sp>
                  <p:nvSpPr>
                    <p:cNvPr id="132" name="TextBox 131">
                      <a:extLst>
                        <a:ext uri="{FF2B5EF4-FFF2-40B4-BE49-F238E27FC236}">
                          <a16:creationId xmlns:a16="http://schemas.microsoft.com/office/drawing/2014/main" id="{5C397C43-77A3-499D-9EEA-5290FD93A3AB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476838" y="4825562"/>
                      <a:ext cx="687550" cy="231522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 b="-125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122" name="타원 121">
                <a:extLst>
                  <a:ext uri="{FF2B5EF4-FFF2-40B4-BE49-F238E27FC236}">
                    <a16:creationId xmlns:a16="http://schemas.microsoft.com/office/drawing/2014/main" id="{DD99717C-D64E-4C34-AA24-A320B3804A52}"/>
                  </a:ext>
                </a:extLst>
              </p:cNvPr>
              <p:cNvSpPr/>
              <p:nvPr/>
            </p:nvSpPr>
            <p:spPr>
              <a:xfrm>
                <a:off x="6760540" y="4527793"/>
                <a:ext cx="64563" cy="64563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/>
              </a:p>
            </p:txBody>
          </p:sp>
          <p:sp>
            <p:nvSpPr>
              <p:cNvPr id="123" name="타원 122">
                <a:extLst>
                  <a:ext uri="{FF2B5EF4-FFF2-40B4-BE49-F238E27FC236}">
                    <a16:creationId xmlns:a16="http://schemas.microsoft.com/office/drawing/2014/main" id="{DF44817A-2EBF-4870-932E-A061F36A8AC6}"/>
                  </a:ext>
                </a:extLst>
              </p:cNvPr>
              <p:cNvSpPr/>
              <p:nvPr/>
            </p:nvSpPr>
            <p:spPr>
              <a:xfrm>
                <a:off x="8647123" y="4527793"/>
                <a:ext cx="64563" cy="64563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/>
              </a:p>
            </p:txBody>
          </p:sp>
          <p:sp>
            <p:nvSpPr>
              <p:cNvPr id="124" name="타원 123">
                <a:extLst>
                  <a:ext uri="{FF2B5EF4-FFF2-40B4-BE49-F238E27FC236}">
                    <a16:creationId xmlns:a16="http://schemas.microsoft.com/office/drawing/2014/main" id="{B099F902-05D6-4960-AFB2-88DE4217CD75}"/>
                  </a:ext>
                </a:extLst>
              </p:cNvPr>
              <p:cNvSpPr/>
              <p:nvPr/>
            </p:nvSpPr>
            <p:spPr>
              <a:xfrm>
                <a:off x="8647123" y="6433623"/>
                <a:ext cx="64563" cy="64563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/>
              </a:p>
            </p:txBody>
          </p:sp>
          <p:sp>
            <p:nvSpPr>
              <p:cNvPr id="125" name="타원 124">
                <a:extLst>
                  <a:ext uri="{FF2B5EF4-FFF2-40B4-BE49-F238E27FC236}">
                    <a16:creationId xmlns:a16="http://schemas.microsoft.com/office/drawing/2014/main" id="{E2148893-2592-4D03-B6A3-F193621C53C8}"/>
                  </a:ext>
                </a:extLst>
              </p:cNvPr>
              <p:cNvSpPr/>
              <p:nvPr/>
            </p:nvSpPr>
            <p:spPr>
              <a:xfrm>
                <a:off x="6760539" y="6433623"/>
                <a:ext cx="64563" cy="64563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/>
              </a:p>
            </p:txBody>
          </p:sp>
          <p:sp>
            <p:nvSpPr>
              <p:cNvPr id="126" name="타원 125">
                <a:extLst>
                  <a:ext uri="{FF2B5EF4-FFF2-40B4-BE49-F238E27FC236}">
                    <a16:creationId xmlns:a16="http://schemas.microsoft.com/office/drawing/2014/main" id="{E6649731-F62B-4CB6-934D-15B15BE076BE}"/>
                  </a:ext>
                </a:extLst>
              </p:cNvPr>
              <p:cNvSpPr/>
              <p:nvPr/>
            </p:nvSpPr>
            <p:spPr>
              <a:xfrm>
                <a:off x="8038390" y="5100123"/>
                <a:ext cx="64563" cy="64563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solidFill>
                    <a:srgbClr val="002060"/>
                  </a:solidFill>
                </a:endParaRPr>
              </a:p>
            </p:txBody>
          </p:sp>
          <p:sp>
            <p:nvSpPr>
              <p:cNvPr id="154" name="타원 153">
                <a:extLst>
                  <a:ext uri="{FF2B5EF4-FFF2-40B4-BE49-F238E27FC236}">
                    <a16:creationId xmlns:a16="http://schemas.microsoft.com/office/drawing/2014/main" id="{D467BE69-B485-489C-A3F5-2DEBCA18FEFE}"/>
                  </a:ext>
                </a:extLst>
              </p:cNvPr>
              <p:cNvSpPr/>
              <p:nvPr/>
            </p:nvSpPr>
            <p:spPr>
              <a:xfrm>
                <a:off x="8647123" y="5100122"/>
                <a:ext cx="64563" cy="64563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/>
              </a:p>
            </p:txBody>
          </p:sp>
          <p:sp>
            <p:nvSpPr>
              <p:cNvPr id="155" name="타원 154">
                <a:extLst>
                  <a:ext uri="{FF2B5EF4-FFF2-40B4-BE49-F238E27FC236}">
                    <a16:creationId xmlns:a16="http://schemas.microsoft.com/office/drawing/2014/main" id="{76138794-22C8-4E90-B2AA-344945D8E290}"/>
                  </a:ext>
                </a:extLst>
              </p:cNvPr>
              <p:cNvSpPr/>
              <p:nvPr/>
            </p:nvSpPr>
            <p:spPr>
              <a:xfrm>
                <a:off x="6760539" y="5100122"/>
                <a:ext cx="64563" cy="64563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1" name="TextBox 140">
                  <a:extLst>
                    <a:ext uri="{FF2B5EF4-FFF2-40B4-BE49-F238E27FC236}">
                      <a16:creationId xmlns:a16="http://schemas.microsoft.com/office/drawing/2014/main" id="{B777C513-7D2D-4F80-8D5D-D95EC3307603}"/>
                    </a:ext>
                  </a:extLst>
                </p:cNvPr>
                <p:cNvSpPr txBox="1"/>
                <p:nvPr/>
              </p:nvSpPr>
              <p:spPr>
                <a:xfrm>
                  <a:off x="9484593" y="1462526"/>
                  <a:ext cx="1058181" cy="23152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ko-KR" sz="16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ko-KR" sz="1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ko-KR" sz="16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6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ko-KR" sz="16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41" name="TextBox 140">
                  <a:extLst>
                    <a:ext uri="{FF2B5EF4-FFF2-40B4-BE49-F238E27FC236}">
                      <a16:creationId xmlns:a16="http://schemas.microsoft.com/office/drawing/2014/main" id="{B777C513-7D2D-4F80-8D5D-D95EC33076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84593" y="1462526"/>
                  <a:ext cx="1058181" cy="23152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2" name="TextBox 141">
                  <a:extLst>
                    <a:ext uri="{FF2B5EF4-FFF2-40B4-BE49-F238E27FC236}">
                      <a16:creationId xmlns:a16="http://schemas.microsoft.com/office/drawing/2014/main" id="{DAFD2595-4DBE-4B9F-9B21-B0EFE01D4ECF}"/>
                    </a:ext>
                  </a:extLst>
                </p:cNvPr>
                <p:cNvSpPr txBox="1"/>
                <p:nvPr/>
              </p:nvSpPr>
              <p:spPr>
                <a:xfrm>
                  <a:off x="10413404" y="1462526"/>
                  <a:ext cx="1058181" cy="23152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ko-KR" sz="16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sz="16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6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ko-KR" sz="16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ko-KR" sz="1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ko-KR" sz="1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42" name="TextBox 141">
                  <a:extLst>
                    <a:ext uri="{FF2B5EF4-FFF2-40B4-BE49-F238E27FC236}">
                      <a16:creationId xmlns:a16="http://schemas.microsoft.com/office/drawing/2014/main" id="{DAFD2595-4DBE-4B9F-9B21-B0EFE01D4EC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13404" y="1462526"/>
                  <a:ext cx="1058181" cy="23152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5" name="TextBox 144">
                  <a:extLst>
                    <a:ext uri="{FF2B5EF4-FFF2-40B4-BE49-F238E27FC236}">
                      <a16:creationId xmlns:a16="http://schemas.microsoft.com/office/drawing/2014/main" id="{D0C1D818-5EC7-49DC-8172-4B10312C6922}"/>
                    </a:ext>
                  </a:extLst>
                </p:cNvPr>
                <p:cNvSpPr txBox="1"/>
                <p:nvPr/>
              </p:nvSpPr>
              <p:spPr>
                <a:xfrm>
                  <a:off x="9810128" y="3358496"/>
                  <a:ext cx="407110" cy="23152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6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𝑑𝑥</m:t>
                            </m:r>
                          </m:e>
                          <m:sub>
                            <m:r>
                              <a:rPr lang="en-US" altLang="ko-KR" sz="1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45" name="TextBox 144">
                  <a:extLst>
                    <a:ext uri="{FF2B5EF4-FFF2-40B4-BE49-F238E27FC236}">
                      <a16:creationId xmlns:a16="http://schemas.microsoft.com/office/drawing/2014/main" id="{D0C1D818-5EC7-49DC-8172-4B10312C692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10128" y="3358496"/>
                  <a:ext cx="407110" cy="23152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9" name="TextBox 148">
                  <a:extLst>
                    <a:ext uri="{FF2B5EF4-FFF2-40B4-BE49-F238E27FC236}">
                      <a16:creationId xmlns:a16="http://schemas.microsoft.com/office/drawing/2014/main" id="{3E53A393-C0BD-4C6D-8221-31B1A9335B5E}"/>
                    </a:ext>
                  </a:extLst>
                </p:cNvPr>
                <p:cNvSpPr txBox="1"/>
                <p:nvPr/>
              </p:nvSpPr>
              <p:spPr>
                <a:xfrm>
                  <a:off x="9494180" y="2030549"/>
                  <a:ext cx="407109" cy="23152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𝑑𝑦</m:t>
                            </m:r>
                          </m:e>
                          <m:sub>
                            <m:r>
                              <a:rPr lang="en-US" altLang="ko-KR" sz="1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49" name="TextBox 148">
                  <a:extLst>
                    <a:ext uri="{FF2B5EF4-FFF2-40B4-BE49-F238E27FC236}">
                      <a16:creationId xmlns:a16="http://schemas.microsoft.com/office/drawing/2014/main" id="{3E53A393-C0BD-4C6D-8221-31B1A9335B5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94180" y="2030549"/>
                  <a:ext cx="407109" cy="231522"/>
                </a:xfrm>
                <a:prstGeom prst="rect">
                  <a:avLst/>
                </a:prstGeom>
                <a:blipFill>
                  <a:blip r:embed="rId11"/>
                  <a:stretch>
                    <a:fillRect b="-14545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1" name="TextBox 150">
                  <a:extLst>
                    <a:ext uri="{FF2B5EF4-FFF2-40B4-BE49-F238E27FC236}">
                      <a16:creationId xmlns:a16="http://schemas.microsoft.com/office/drawing/2014/main" id="{CCDB0412-FF17-49E4-8ADB-1E23DEB89084}"/>
                    </a:ext>
                  </a:extLst>
                </p:cNvPr>
                <p:cNvSpPr txBox="1"/>
                <p:nvPr/>
              </p:nvSpPr>
              <p:spPr>
                <a:xfrm>
                  <a:off x="9513232" y="2996080"/>
                  <a:ext cx="407109" cy="23152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𝑑𝑦</m:t>
                            </m:r>
                          </m:e>
                          <m:sub>
                            <m:r>
                              <a:rPr lang="en-US" altLang="ko-KR" sz="1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51" name="TextBox 150">
                  <a:extLst>
                    <a:ext uri="{FF2B5EF4-FFF2-40B4-BE49-F238E27FC236}">
                      <a16:creationId xmlns:a16="http://schemas.microsoft.com/office/drawing/2014/main" id="{CCDB0412-FF17-49E4-8ADB-1E23DEB890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13232" y="2996080"/>
                  <a:ext cx="407109" cy="231522"/>
                </a:xfrm>
                <a:prstGeom prst="rect">
                  <a:avLst/>
                </a:prstGeom>
                <a:blipFill>
                  <a:blip r:embed="rId12"/>
                  <a:stretch>
                    <a:fillRect b="-125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2" name="TextBox 151">
                  <a:extLst>
                    <a:ext uri="{FF2B5EF4-FFF2-40B4-BE49-F238E27FC236}">
                      <a16:creationId xmlns:a16="http://schemas.microsoft.com/office/drawing/2014/main" id="{5484ED0F-C74A-4E4F-AAED-2F6BC7B0B28F}"/>
                    </a:ext>
                  </a:extLst>
                </p:cNvPr>
                <p:cNvSpPr txBox="1"/>
                <p:nvPr/>
              </p:nvSpPr>
              <p:spPr>
                <a:xfrm>
                  <a:off x="10745489" y="3358496"/>
                  <a:ext cx="407110" cy="23152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6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𝑑𝑥</m:t>
                            </m:r>
                          </m:e>
                          <m:sub>
                            <m:r>
                              <a:rPr lang="en-US" altLang="ko-KR" sz="1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52" name="TextBox 151">
                  <a:extLst>
                    <a:ext uri="{FF2B5EF4-FFF2-40B4-BE49-F238E27FC236}">
                      <a16:creationId xmlns:a16="http://schemas.microsoft.com/office/drawing/2014/main" id="{5484ED0F-C74A-4E4F-AAED-2F6BC7B0B28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45489" y="3358496"/>
                  <a:ext cx="407110" cy="231522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4708F8C9-134E-4250-AB61-F78DDADB9696}"/>
                  </a:ext>
                </a:extLst>
              </p:cNvPr>
              <p:cNvSpPr txBox="1"/>
              <p:nvPr/>
            </p:nvSpPr>
            <p:spPr>
              <a:xfrm>
                <a:off x="5454202" y="3372442"/>
                <a:ext cx="6108700" cy="16312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ko-K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ko-K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altLang="ko-KR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ko-K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ko-K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altLang="ko-KR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ko-K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ko-K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altLang="ko-KR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altLang="ko-KR" sz="2000" b="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endParaRPr lang="en-US" altLang="ko-KR" sz="2000" b="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ko-K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ko-KR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altLang="ko-KR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ko-K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ko-KR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altLang="ko-KR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ko-K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ko-KR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altLang="ko-KR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altLang="ko-KR" sz="2000" b="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endParaRPr lang="en-US" altLang="ko-KR" sz="2000" b="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ko-K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ko-KR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ko-KR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ko-KR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2000" dirty="0"/>
              </a:p>
            </p:txBody>
          </p:sp>
        </mc:Choice>
        <mc:Fallback xmlns=""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4708F8C9-134E-4250-AB61-F78DDADB96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4202" y="3372442"/>
                <a:ext cx="6108700" cy="1631216"/>
              </a:xfrm>
              <a:prstGeom prst="rect">
                <a:avLst/>
              </a:prstGeom>
              <a:blipFill>
                <a:blip r:embed="rId14"/>
                <a:stretch>
                  <a:fillRect b="-335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슬라이드 번호 개체 틀 9">
            <a:extLst>
              <a:ext uri="{FF2B5EF4-FFF2-40B4-BE49-F238E27FC236}">
                <a16:creationId xmlns:a16="http://schemas.microsoft.com/office/drawing/2014/main" id="{6B8ED612-2B35-4789-ABFA-B7F710347555}"/>
              </a:ext>
            </a:extLst>
          </p:cNvPr>
          <p:cNvSpPr txBox="1">
            <a:spLocks/>
          </p:cNvSpPr>
          <p:nvPr/>
        </p:nvSpPr>
        <p:spPr>
          <a:xfrm>
            <a:off x="11247315" y="6354143"/>
            <a:ext cx="753545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defPPr>
              <a:defRPr lang="ko-KR"/>
            </a:defPPr>
            <a:lvl1pPr marL="0" algn="r" defTabSz="914400" rtl="0" eaLnBrk="1" latinLnBrk="1" hangingPunct="1">
              <a:defRPr sz="1000" kern="1200" spc="13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A98EE3D-8CD1-4C3F-BD1C-C98C9596463C}" type="slidenum">
              <a:rPr lang="en-US" sz="1200" smtClean="0">
                <a:solidFill>
                  <a:schemeClr val="bg1"/>
                </a:solidFill>
                <a:effectLst/>
              </a:rPr>
              <a:pPr/>
              <a:t>16</a:t>
            </a:fld>
            <a:endParaRPr lang="en-US" sz="1200" dirty="0">
              <a:solidFill>
                <a:schemeClr val="bg1"/>
              </a:solidFill>
              <a:effectLst/>
            </a:endParaRPr>
          </a:p>
        </p:txBody>
      </p:sp>
      <p:sp>
        <p:nvSpPr>
          <p:cNvPr id="44" name="날짜 개체 틀 8">
            <a:extLst>
              <a:ext uri="{FF2B5EF4-FFF2-40B4-BE49-F238E27FC236}">
                <a16:creationId xmlns:a16="http://schemas.microsoft.com/office/drawing/2014/main" id="{C55101FA-70B0-4CF4-98DA-EDC2AFE017A7}"/>
              </a:ext>
            </a:extLst>
          </p:cNvPr>
          <p:cNvSpPr txBox="1">
            <a:spLocks/>
          </p:cNvSpPr>
          <p:nvPr/>
        </p:nvSpPr>
        <p:spPr>
          <a:xfrm>
            <a:off x="76988" y="6423972"/>
            <a:ext cx="2097044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defPPr>
              <a:defRPr lang="ko-KR"/>
            </a:defPPr>
            <a:lvl1pPr marL="0" algn="r" defTabSz="914400" rtl="0" eaLnBrk="1" latinLnBrk="1" hangingPunct="1">
              <a:defRPr sz="1000" kern="1200" spc="6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16953973-8C2E-4E01-9E88-37B9642EE4F8}" type="datetime1">
              <a:rPr lang="ko-KR" altLang="en-US" sz="1200" smtClean="0">
                <a:solidFill>
                  <a:schemeClr val="bg1"/>
                </a:solidFill>
                <a:effectLst/>
              </a:rPr>
              <a:pPr algn="l"/>
              <a:t>2021-01-28</a:t>
            </a:fld>
            <a:endParaRPr lang="en-US" dirty="0">
              <a:solidFill>
                <a:schemeClr val="bg1"/>
              </a:solidFill>
              <a:effectLst/>
            </a:endParaRP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F2646E98-FDD4-45AC-AC51-64930883447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137680" y="6215413"/>
            <a:ext cx="3964062" cy="642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1967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648B65A-26C3-424F-AFD7-96C8C8F8E4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101012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3DAC0179-C6FF-45BE-B75A-631B346B8A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68903"/>
            <a:ext cx="10353762" cy="948136"/>
          </a:xfrm>
        </p:spPr>
        <p:txBody>
          <a:bodyPr/>
          <a:lstStyle/>
          <a:p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2. Affine transform</a:t>
            </a:r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09743FA3-2A68-49D0-B033-3E462FA6355C}"/>
              </a:ext>
            </a:extLst>
          </p:cNvPr>
          <p:cNvSpPr txBox="1">
            <a:spLocks/>
          </p:cNvSpPr>
          <p:nvPr/>
        </p:nvSpPr>
        <p:spPr>
          <a:xfrm>
            <a:off x="-1" y="1169915"/>
            <a:ext cx="7628830" cy="481603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lIns="109728" tIns="109728" rIns="109728" bIns="91440" anchor="ctr"/>
          <a:lstStyle>
            <a:lvl1pPr algn="ctr" defTabSz="457200" rtl="0" eaLnBrk="1" latinLnBrk="0" hangingPunct="1">
              <a:lnSpc>
                <a:spcPct val="105000"/>
              </a:lnSpc>
              <a:spcBef>
                <a:spcPct val="0"/>
              </a:spcBef>
              <a:buNone/>
              <a:defRPr sz="4200" kern="1200" spc="3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altLang="ko-KR" sz="2800" dirty="0">
                <a:solidFill>
                  <a:schemeClr val="bg1"/>
                </a:solidFill>
                <a:effectLst/>
                <a:latin typeface="메이플스토리" panose="02000300000000000000" pitchFamily="2" charset="-127"/>
                <a:ea typeface="메이플스토리" panose="02000300000000000000" pitchFamily="2" charset="-127"/>
              </a:rPr>
              <a:t>c. Theory – interpolation</a:t>
            </a:r>
            <a:endParaRPr lang="en-US" altLang="ko-KR" sz="2000" dirty="0">
              <a:solidFill>
                <a:schemeClr val="bg1"/>
              </a:solidFill>
              <a:effectLst/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EAD547-4623-437C-8E61-AEB73806D72F}"/>
              </a:ext>
            </a:extLst>
          </p:cNvPr>
          <p:cNvSpPr txBox="1"/>
          <p:nvPr/>
        </p:nvSpPr>
        <p:spPr>
          <a:xfrm>
            <a:off x="268805" y="1828800"/>
            <a:ext cx="10153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Bicubic interpolation : determine the value using </a:t>
            </a:r>
            <a:r>
              <a:rPr lang="en-US" altLang="ko-KR" dirty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third degree polynomial</a:t>
            </a:r>
            <a:endParaRPr lang="ko-KR" altLang="en-US" dirty="0">
              <a:solidFill>
                <a:srgbClr val="FF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4708F8C9-134E-4250-AB61-F78DDADB9696}"/>
                  </a:ext>
                </a:extLst>
              </p:cNvPr>
              <p:cNvSpPr txBox="1"/>
              <p:nvPr/>
            </p:nvSpPr>
            <p:spPr>
              <a:xfrm>
                <a:off x="4485068" y="2472300"/>
                <a:ext cx="4345649" cy="32583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1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ko-KR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ko-KR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sSup>
                        <m:sSupPr>
                          <m:ctrlPr>
                            <a:rPr lang="en-US" altLang="ko-KR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ko-KR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altLang="ko-KR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sSup>
                        <m:sSupPr>
                          <m:ctrlPr>
                            <a:rPr lang="en-US" altLang="ko-KR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ko-KR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𝑐𝑥</m:t>
                      </m:r>
                      <m:r>
                        <a:rPr lang="en-US" altLang="ko-KR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US" altLang="ko-KR" sz="1400" b="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1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ko-KR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altLang="ko-KR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US" altLang="ko-KR" sz="1400" b="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1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ko-KR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altLang="ko-KR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altLang="ko-KR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US" altLang="ko-KR" sz="1400" b="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altLang="ko-KR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altLang="ko-KR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altLang="ko-KR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altLang="ko-KR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ko-KR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  <m:r>
                            <a:rPr lang="en-US" altLang="ko-KR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ko-KR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(−1)</m:t>
                          </m:r>
                        </m:num>
                        <m:den>
                          <m:r>
                            <a:rPr lang="en-US" altLang="ko-KR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1−(−1)</m:t>
                          </m:r>
                        </m:den>
                      </m:f>
                    </m:oMath>
                  </m:oMathPara>
                </a14:m>
                <a:endParaRPr lang="en-US" altLang="ko-KR" sz="1400" b="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altLang="ko-KR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altLang="ko-KR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altLang="ko-KR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en-US" altLang="ko-KR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altLang="ko-KR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ko-KR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  <m:r>
                            <a:rPr lang="en-US" altLang="ko-KR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ko-KR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(0)</m:t>
                          </m:r>
                        </m:num>
                        <m:den>
                          <m:r>
                            <a:rPr lang="en-US" altLang="ko-KR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2−0</m:t>
                          </m:r>
                        </m:den>
                      </m:f>
                    </m:oMath>
                  </m:oMathPara>
                </a14:m>
                <a:endParaRPr lang="en-US" altLang="ko-KR" sz="1400" b="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endParaRPr lang="en-US" altLang="ko-KR" sz="1400" b="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altLang="ko-KR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ko-KR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ko-KR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altLang="ko-KR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ko-KR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altLang="ko-KR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ko-KR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ko-KR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altLang="ko-KR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ko-KR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altLang="ko-KR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ko-KR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ko-KR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altLang="ko-KR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ko-KR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ko-KR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ko-KR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</m:oMath>
                  </m:oMathPara>
                </a14:m>
                <a:endParaRPr lang="en-US" altLang="ko-KR" sz="1400" b="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ko-KR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altLang="ko-KR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ko-KR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en-US" altLang="ko-KR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ko-KR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ko-KR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altLang="ko-KR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en-US" altLang="ko-KR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ko-KR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altLang="ko-KR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ko-KR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ko-KR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ko-KR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</m:oMath>
                  </m:oMathPara>
                </a14:m>
                <a:endParaRPr lang="en-US" altLang="ko-KR" sz="14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altLang="ko-KR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altLang="ko-KR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ko-KR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ko-KR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altLang="ko-KR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ko-KR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ko-KR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ko-KR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US" altLang="ko-KR" sz="1400" b="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altLang="ko-KR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ko-KR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US" altLang="ko-KR" sz="1400" b="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4708F8C9-134E-4250-AB61-F78DDADB96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5068" y="2472300"/>
                <a:ext cx="4345649" cy="3258328"/>
              </a:xfrm>
              <a:prstGeom prst="rect">
                <a:avLst/>
              </a:prstGeom>
              <a:blipFill>
                <a:blip r:embed="rId3"/>
                <a:stretch>
                  <a:fillRect b="-1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" name="그룹 22">
            <a:extLst>
              <a:ext uri="{FF2B5EF4-FFF2-40B4-BE49-F238E27FC236}">
                <a16:creationId xmlns:a16="http://schemas.microsoft.com/office/drawing/2014/main" id="{09F38B58-BD63-4C2F-88A6-D2BAAC324072}"/>
              </a:ext>
            </a:extLst>
          </p:cNvPr>
          <p:cNvGrpSpPr/>
          <p:nvPr/>
        </p:nvGrpSpPr>
        <p:grpSpPr>
          <a:xfrm>
            <a:off x="106950" y="2523099"/>
            <a:ext cx="4105849" cy="3532364"/>
            <a:chOff x="1142999" y="2519035"/>
            <a:chExt cx="4105849" cy="3532364"/>
          </a:xfrm>
        </p:grpSpPr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D29C6049-CB86-41D2-8C53-CCFCC902943E}"/>
                </a:ext>
              </a:extLst>
            </p:cNvPr>
            <p:cNvGrpSpPr/>
            <p:nvPr/>
          </p:nvGrpSpPr>
          <p:grpSpPr>
            <a:xfrm>
              <a:off x="1142999" y="2519035"/>
              <a:ext cx="4105849" cy="3532364"/>
              <a:chOff x="831007" y="2704830"/>
              <a:chExt cx="3860099" cy="3320940"/>
            </a:xfrm>
          </p:grpSpPr>
          <p:grpSp>
            <p:nvGrpSpPr>
              <p:cNvPr id="68" name="그룹 67">
                <a:extLst>
                  <a:ext uri="{FF2B5EF4-FFF2-40B4-BE49-F238E27FC236}">
                    <a16:creationId xmlns:a16="http://schemas.microsoft.com/office/drawing/2014/main" id="{A3966BBC-394C-4303-A667-5B5B65464F75}"/>
                  </a:ext>
                </a:extLst>
              </p:cNvPr>
              <p:cNvGrpSpPr/>
              <p:nvPr/>
            </p:nvGrpSpPr>
            <p:grpSpPr>
              <a:xfrm>
                <a:off x="831007" y="2704830"/>
                <a:ext cx="3860099" cy="3147328"/>
                <a:chOff x="7897802" y="2595833"/>
                <a:chExt cx="2230389" cy="1818545"/>
              </a:xfrm>
            </p:grpSpPr>
            <p:cxnSp>
              <p:nvCxnSpPr>
                <p:cNvPr id="89" name="직선 화살표 연결선 88">
                  <a:extLst>
                    <a:ext uri="{FF2B5EF4-FFF2-40B4-BE49-F238E27FC236}">
                      <a16:creationId xmlns:a16="http://schemas.microsoft.com/office/drawing/2014/main" id="{D4E8E0B4-A86D-4951-961D-C6913D2D25E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025902" y="2595833"/>
                  <a:ext cx="0" cy="1818545"/>
                </a:xfrm>
                <a:prstGeom prst="straightConnector1">
                  <a:avLst/>
                </a:prstGeom>
                <a:ln w="19050">
                  <a:solidFill>
                    <a:schemeClr val="bg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0" name="직선 화살표 연결선 89">
                  <a:extLst>
                    <a:ext uri="{FF2B5EF4-FFF2-40B4-BE49-F238E27FC236}">
                      <a16:creationId xmlns:a16="http://schemas.microsoft.com/office/drawing/2014/main" id="{79B2101C-CBCE-4E2E-83CA-F2A5B36D820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897802" y="4266664"/>
                  <a:ext cx="2230389" cy="0"/>
                </a:xfrm>
                <a:prstGeom prst="straightConnector1">
                  <a:avLst/>
                </a:prstGeom>
                <a:ln w="19050">
                  <a:solidFill>
                    <a:schemeClr val="bg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69" name="직선 연결선 68">
                <a:extLst>
                  <a:ext uri="{FF2B5EF4-FFF2-40B4-BE49-F238E27FC236}">
                    <a16:creationId xmlns:a16="http://schemas.microsoft.com/office/drawing/2014/main" id="{1C4EEBC9-1A51-4477-B30B-2626932927F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10520" y="5476875"/>
                <a:ext cx="0" cy="26670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직선 연결선 69">
                <a:extLst>
                  <a:ext uri="{FF2B5EF4-FFF2-40B4-BE49-F238E27FC236}">
                    <a16:creationId xmlns:a16="http://schemas.microsoft.com/office/drawing/2014/main" id="{3564CD37-1603-4C62-A144-B3C20623DD8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43350" y="5476875"/>
                <a:ext cx="0" cy="26670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직선 연결선 71">
                <a:extLst>
                  <a:ext uri="{FF2B5EF4-FFF2-40B4-BE49-F238E27FC236}">
                    <a16:creationId xmlns:a16="http://schemas.microsoft.com/office/drawing/2014/main" id="{B4A8A60E-D66A-4895-A4B5-E7D1DE23926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10520" y="3464812"/>
                <a:ext cx="0" cy="2012063"/>
              </a:xfrm>
              <a:prstGeom prst="line">
                <a:avLst/>
              </a:prstGeom>
              <a:ln w="19050">
                <a:solidFill>
                  <a:schemeClr val="bg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직선 연결선 72">
                <a:extLst>
                  <a:ext uri="{FF2B5EF4-FFF2-40B4-BE49-F238E27FC236}">
                    <a16:creationId xmlns:a16="http://schemas.microsoft.com/office/drawing/2014/main" id="{47919D77-D725-4254-A51C-234B6CA7289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43350" y="4766257"/>
                <a:ext cx="0" cy="710618"/>
              </a:xfrm>
              <a:prstGeom prst="line">
                <a:avLst/>
              </a:prstGeom>
              <a:ln w="19050">
                <a:solidFill>
                  <a:schemeClr val="bg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4" name="TextBox 73">
                    <a:extLst>
                      <a:ext uri="{FF2B5EF4-FFF2-40B4-BE49-F238E27FC236}">
                        <a16:creationId xmlns:a16="http://schemas.microsoft.com/office/drawing/2014/main" id="{2026D06C-7F82-48CF-A3FF-7CF44C56DD32}"/>
                      </a:ext>
                    </a:extLst>
                  </p:cNvPr>
                  <p:cNvSpPr txBox="1"/>
                  <p:nvPr/>
                </p:nvSpPr>
                <p:spPr>
                  <a:xfrm>
                    <a:off x="1557338" y="5678544"/>
                    <a:ext cx="447674" cy="34722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4" name="TextBox 73">
                    <a:extLst>
                      <a:ext uri="{FF2B5EF4-FFF2-40B4-BE49-F238E27FC236}">
                        <a16:creationId xmlns:a16="http://schemas.microsoft.com/office/drawing/2014/main" id="{2026D06C-7F82-48CF-A3FF-7CF44C56DD3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57338" y="5678544"/>
                    <a:ext cx="447674" cy="347226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r="-3846" b="-3333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5" name="TextBox 74">
                    <a:extLst>
                      <a:ext uri="{FF2B5EF4-FFF2-40B4-BE49-F238E27FC236}">
                        <a16:creationId xmlns:a16="http://schemas.microsoft.com/office/drawing/2014/main" id="{5B40BD20-94F4-438A-8A76-747DA6E17F03}"/>
                      </a:ext>
                    </a:extLst>
                  </p:cNvPr>
                  <p:cNvSpPr txBox="1"/>
                  <p:nvPr/>
                </p:nvSpPr>
                <p:spPr>
                  <a:xfrm>
                    <a:off x="3719513" y="5678544"/>
                    <a:ext cx="447674" cy="34722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5" name="TextBox 74">
                    <a:extLst>
                      <a:ext uri="{FF2B5EF4-FFF2-40B4-BE49-F238E27FC236}">
                        <a16:creationId xmlns:a16="http://schemas.microsoft.com/office/drawing/2014/main" id="{5B40BD20-94F4-438A-8A76-747DA6E17F0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719513" y="5678544"/>
                    <a:ext cx="447674" cy="347226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b="-3333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77" name="직선 연결선 76">
                <a:extLst>
                  <a:ext uri="{FF2B5EF4-FFF2-40B4-BE49-F238E27FC236}">
                    <a16:creationId xmlns:a16="http://schemas.microsoft.com/office/drawing/2014/main" id="{720E4608-7182-44DD-ABA0-104AB8642E9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52708" y="3462943"/>
                <a:ext cx="657812" cy="0"/>
              </a:xfrm>
              <a:prstGeom prst="line">
                <a:avLst/>
              </a:prstGeom>
              <a:ln w="19050">
                <a:solidFill>
                  <a:schemeClr val="bg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9" name="TextBox 78">
                    <a:extLst>
                      <a:ext uri="{FF2B5EF4-FFF2-40B4-BE49-F238E27FC236}">
                        <a16:creationId xmlns:a16="http://schemas.microsoft.com/office/drawing/2014/main" id="{B3C09105-D830-42C6-9B44-F4E303D35BAE}"/>
                      </a:ext>
                    </a:extLst>
                  </p:cNvPr>
                  <p:cNvSpPr txBox="1"/>
                  <p:nvPr/>
                </p:nvSpPr>
                <p:spPr>
                  <a:xfrm>
                    <a:off x="3807326" y="4592644"/>
                    <a:ext cx="823794" cy="34722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ko-K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ko-KR" altLang="en-US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9" name="TextBox 78">
                    <a:extLst>
                      <a:ext uri="{FF2B5EF4-FFF2-40B4-BE49-F238E27FC236}">
                        <a16:creationId xmlns:a16="http://schemas.microsoft.com/office/drawing/2014/main" id="{B3C09105-D830-42C6-9B44-F4E303D35BA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807326" y="4592644"/>
                    <a:ext cx="823794" cy="347226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b="-16393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80" name="직선 연결선 79">
                <a:extLst>
                  <a:ext uri="{FF2B5EF4-FFF2-40B4-BE49-F238E27FC236}">
                    <a16:creationId xmlns:a16="http://schemas.microsoft.com/office/drawing/2014/main" id="{DE81787F-A999-45D3-A024-C075F2AE5B5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21450" y="3631970"/>
                <a:ext cx="0" cy="1964541"/>
              </a:xfrm>
              <a:prstGeom prst="line">
                <a:avLst/>
              </a:prstGeom>
              <a:ln w="19050">
                <a:solidFill>
                  <a:schemeClr val="bg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직선 연결선 83">
                <a:extLst>
                  <a:ext uri="{FF2B5EF4-FFF2-40B4-BE49-F238E27FC236}">
                    <a16:creationId xmlns:a16="http://schemas.microsoft.com/office/drawing/2014/main" id="{31F8F071-CFCD-4581-AA36-2FA56C9FBA9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15003" y="5476875"/>
                <a:ext cx="0" cy="26670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직선 연결선 99">
                <a:extLst>
                  <a:ext uri="{FF2B5EF4-FFF2-40B4-BE49-F238E27FC236}">
                    <a16:creationId xmlns:a16="http://schemas.microsoft.com/office/drawing/2014/main" id="{57E17DEA-0397-45F5-8543-798D47EC2F7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49306" y="5476875"/>
                <a:ext cx="0" cy="26670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1" name="TextBox 100">
                    <a:extLst>
                      <a:ext uri="{FF2B5EF4-FFF2-40B4-BE49-F238E27FC236}">
                        <a16:creationId xmlns:a16="http://schemas.microsoft.com/office/drawing/2014/main" id="{D8E001DD-D7C3-4836-B02F-94D6B47A9222}"/>
                      </a:ext>
                    </a:extLst>
                  </p:cNvPr>
                  <p:cNvSpPr txBox="1"/>
                  <p:nvPr/>
                </p:nvSpPr>
                <p:spPr>
                  <a:xfrm>
                    <a:off x="3037276" y="5678544"/>
                    <a:ext cx="447674" cy="34722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01" name="TextBox 100">
                    <a:extLst>
                      <a:ext uri="{FF2B5EF4-FFF2-40B4-BE49-F238E27FC236}">
                        <a16:creationId xmlns:a16="http://schemas.microsoft.com/office/drawing/2014/main" id="{D8E001DD-D7C3-4836-B02F-94D6B47A922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037276" y="5678544"/>
                    <a:ext cx="447674" cy="347226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b="-3333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2" name="TextBox 101">
                    <a:extLst>
                      <a:ext uri="{FF2B5EF4-FFF2-40B4-BE49-F238E27FC236}">
                        <a16:creationId xmlns:a16="http://schemas.microsoft.com/office/drawing/2014/main" id="{7D750B45-0324-4F41-B672-158384B7AEDA}"/>
                      </a:ext>
                    </a:extLst>
                  </p:cNvPr>
                  <p:cNvSpPr txBox="1"/>
                  <p:nvPr/>
                </p:nvSpPr>
                <p:spPr>
                  <a:xfrm>
                    <a:off x="2295644" y="5678544"/>
                    <a:ext cx="447674" cy="34722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02" name="TextBox 101">
                    <a:extLst>
                      <a:ext uri="{FF2B5EF4-FFF2-40B4-BE49-F238E27FC236}">
                        <a16:creationId xmlns:a16="http://schemas.microsoft.com/office/drawing/2014/main" id="{7D750B45-0324-4F41-B672-158384B7AED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95644" y="5678544"/>
                    <a:ext cx="447674" cy="347226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b="-3333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07" name="직선 연결선 106">
                <a:extLst>
                  <a:ext uri="{FF2B5EF4-FFF2-40B4-BE49-F238E27FC236}">
                    <a16:creationId xmlns:a16="http://schemas.microsoft.com/office/drawing/2014/main" id="{65B64B6F-B987-4780-B5A8-9669C31E793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49306" y="4925953"/>
                <a:ext cx="0" cy="550922"/>
              </a:xfrm>
              <a:prstGeom prst="line">
                <a:avLst/>
              </a:prstGeom>
              <a:ln w="19050">
                <a:solidFill>
                  <a:schemeClr val="bg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4" name="TextBox 113">
                    <a:extLst>
                      <a:ext uri="{FF2B5EF4-FFF2-40B4-BE49-F238E27FC236}">
                        <a16:creationId xmlns:a16="http://schemas.microsoft.com/office/drawing/2014/main" id="{28260497-A92B-46BB-93F7-C2E4EE843FE5}"/>
                      </a:ext>
                    </a:extLst>
                  </p:cNvPr>
                  <p:cNvSpPr txBox="1"/>
                  <p:nvPr/>
                </p:nvSpPr>
                <p:spPr>
                  <a:xfrm>
                    <a:off x="3037276" y="4578351"/>
                    <a:ext cx="823794" cy="34722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ko-K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ko-KR" altLang="en-US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14" name="TextBox 113">
                    <a:extLst>
                      <a:ext uri="{FF2B5EF4-FFF2-40B4-BE49-F238E27FC236}">
                        <a16:creationId xmlns:a16="http://schemas.microsoft.com/office/drawing/2014/main" id="{28260497-A92B-46BB-93F7-C2E4EE843FE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037276" y="4578351"/>
                    <a:ext cx="823794" cy="347226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b="-16667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5" name="TextBox 114">
                    <a:extLst>
                      <a:ext uri="{FF2B5EF4-FFF2-40B4-BE49-F238E27FC236}">
                        <a16:creationId xmlns:a16="http://schemas.microsoft.com/office/drawing/2014/main" id="{B1239D21-4ADE-4E88-9998-87ABB024C751}"/>
                      </a:ext>
                    </a:extLst>
                  </p:cNvPr>
                  <p:cNvSpPr txBox="1"/>
                  <p:nvPr/>
                </p:nvSpPr>
                <p:spPr>
                  <a:xfrm>
                    <a:off x="2390183" y="3309796"/>
                    <a:ext cx="823794" cy="34722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ko-K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ko-K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ko-KR" altLang="en-US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15" name="TextBox 114">
                    <a:extLst>
                      <a:ext uri="{FF2B5EF4-FFF2-40B4-BE49-F238E27FC236}">
                        <a16:creationId xmlns:a16="http://schemas.microsoft.com/office/drawing/2014/main" id="{B1239D21-4ADE-4E88-9998-87ABB024C75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390183" y="3309796"/>
                    <a:ext cx="823794" cy="347226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b="-16393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6" name="TextBox 115">
                    <a:extLst>
                      <a:ext uri="{FF2B5EF4-FFF2-40B4-BE49-F238E27FC236}">
                        <a16:creationId xmlns:a16="http://schemas.microsoft.com/office/drawing/2014/main" id="{732EDF42-D8E6-4290-BEDC-7876921E3BCC}"/>
                      </a:ext>
                    </a:extLst>
                  </p:cNvPr>
                  <p:cNvSpPr txBox="1"/>
                  <p:nvPr/>
                </p:nvSpPr>
                <p:spPr>
                  <a:xfrm>
                    <a:off x="1274172" y="3046780"/>
                    <a:ext cx="823794" cy="34722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ko-K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altLang="ko-K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ko-KR" altLang="en-US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16" name="TextBox 115">
                    <a:extLst>
                      <a:ext uri="{FF2B5EF4-FFF2-40B4-BE49-F238E27FC236}">
                        <a16:creationId xmlns:a16="http://schemas.microsoft.com/office/drawing/2014/main" id="{732EDF42-D8E6-4290-BEDC-7876921E3BC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274172" y="3046780"/>
                    <a:ext cx="823794" cy="347226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l="-694" r="-1389" b="-16667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CB76F4C5-3955-479D-94E6-2454A592480E}"/>
                </a:ext>
              </a:extLst>
            </p:cNvPr>
            <p:cNvGrpSpPr/>
            <p:nvPr/>
          </p:nvGrpSpPr>
          <p:grpSpPr>
            <a:xfrm>
              <a:off x="1591533" y="2894058"/>
              <a:ext cx="3155391" cy="2360687"/>
              <a:chOff x="5043488" y="2778747"/>
              <a:chExt cx="1552568" cy="1524461"/>
            </a:xfrm>
          </p:grpSpPr>
          <p:sp>
            <p:nvSpPr>
              <p:cNvPr id="13" name="원호 12">
                <a:extLst>
                  <a:ext uri="{FF2B5EF4-FFF2-40B4-BE49-F238E27FC236}">
                    <a16:creationId xmlns:a16="http://schemas.microsoft.com/office/drawing/2014/main" id="{3CFBA2C4-872E-4FA1-A417-F18CF6AF83CA}"/>
                  </a:ext>
                </a:extLst>
              </p:cNvPr>
              <p:cNvSpPr/>
              <p:nvPr/>
            </p:nvSpPr>
            <p:spPr>
              <a:xfrm>
                <a:off x="5043488" y="2990120"/>
                <a:ext cx="781046" cy="1313088"/>
              </a:xfrm>
              <a:prstGeom prst="arc">
                <a:avLst>
                  <a:gd name="adj1" fmla="val 11507147"/>
                  <a:gd name="adj2" fmla="val 20908777"/>
                </a:avLst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7" name="원호 96">
                <a:extLst>
                  <a:ext uri="{FF2B5EF4-FFF2-40B4-BE49-F238E27FC236}">
                    <a16:creationId xmlns:a16="http://schemas.microsoft.com/office/drawing/2014/main" id="{1202B091-80B2-448C-A9ED-CADF91AEFBBA}"/>
                  </a:ext>
                </a:extLst>
              </p:cNvPr>
              <p:cNvSpPr/>
              <p:nvPr/>
            </p:nvSpPr>
            <p:spPr>
              <a:xfrm rot="10800000">
                <a:off x="5815010" y="2778747"/>
                <a:ext cx="781046" cy="1313089"/>
              </a:xfrm>
              <a:prstGeom prst="arc">
                <a:avLst>
                  <a:gd name="adj1" fmla="val 11601931"/>
                  <a:gd name="adj2" fmla="val 20929565"/>
                </a:avLst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17" name="타원 116">
              <a:extLst>
                <a:ext uri="{FF2B5EF4-FFF2-40B4-BE49-F238E27FC236}">
                  <a16:creationId xmlns:a16="http://schemas.microsoft.com/office/drawing/2014/main" id="{D9CEFD1A-4F0B-4528-A953-03EA0E376655}"/>
                </a:ext>
              </a:extLst>
            </p:cNvPr>
            <p:cNvSpPr/>
            <p:nvPr/>
          </p:nvSpPr>
          <p:spPr>
            <a:xfrm>
              <a:off x="3224121" y="4373120"/>
              <a:ext cx="94410" cy="9441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7" name="TextBox 126">
                  <a:extLst>
                    <a:ext uri="{FF2B5EF4-FFF2-40B4-BE49-F238E27FC236}">
                      <a16:creationId xmlns:a16="http://schemas.microsoft.com/office/drawing/2014/main" id="{3A845109-DD62-47CF-8F88-DB3BA7B1F6F3}"/>
                    </a:ext>
                  </a:extLst>
                </p:cNvPr>
                <p:cNvSpPr txBox="1"/>
                <p:nvPr/>
              </p:nvSpPr>
              <p:spPr>
                <a:xfrm>
                  <a:off x="3159548" y="4033054"/>
                  <a:ext cx="129393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ko-K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altLang="ko-KR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 ?</m:t>
                        </m:r>
                      </m:oMath>
                    </m:oMathPara>
                  </a14:m>
                  <a:endParaRPr lang="ko-KR" alt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27" name="TextBox 126">
                  <a:extLst>
                    <a:ext uri="{FF2B5EF4-FFF2-40B4-BE49-F238E27FC236}">
                      <a16:creationId xmlns:a16="http://schemas.microsoft.com/office/drawing/2014/main" id="{3A845109-DD62-47CF-8F88-DB3BA7B1F6F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59548" y="4033054"/>
                  <a:ext cx="1293931" cy="369332"/>
                </a:xfrm>
                <a:prstGeom prst="rect">
                  <a:avLst/>
                </a:prstGeom>
                <a:blipFill>
                  <a:blip r:embed="rId12"/>
                  <a:stretch>
                    <a:fillRect b="-1639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9BF5A234-5D1C-4996-AEE6-B049DE96C935}"/>
                  </a:ext>
                </a:extLst>
              </p:cNvPr>
              <p:cNvSpPr txBox="1"/>
              <p:nvPr/>
            </p:nvSpPr>
            <p:spPr>
              <a:xfrm>
                <a:off x="7559732" y="3327309"/>
                <a:ext cx="4743879" cy="154830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ko-KR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ko-KR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sz="1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1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en-US" altLang="ko-KR" sz="140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R" sz="1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altLang="ko-KR" sz="1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en-US" altLang="ko-KR" sz="140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R" sz="1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altLang="ko-KR" sz="1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US" altLang="ko-KR" sz="1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e>
                                <m:r>
                                  <a:rPr lang="en-US" altLang="ko-KR" sz="1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ko-KR" sz="140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1400" i="1" smtClean="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ko-KR" sz="1400" b="0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altLang="ko-KR" sz="1400" b="0" i="1" smtClean="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1400" b="0" i="1" smtClean="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altLang="ko-KR" sz="1400" b="0" i="1" smtClean="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en-US" altLang="ko-KR" sz="1400" b="0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ko-KR" sz="1400" b="0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altLang="ko-KR" sz="1400" b="0" i="1" smtClean="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1400" b="0" i="1" smtClean="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num>
                                  <m:den>
                                    <m:r>
                                      <a:rPr lang="en-US" altLang="ko-KR" sz="1400" b="0" i="1" smtClean="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altLang="ko-KR" sz="1400" b="0" i="1" smtClean="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1400" b="0" i="1" smtClean="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altLang="ko-KR" sz="1400" b="0" i="1" smtClean="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r>
                                  <a:rPr lang="en-US" altLang="ko-KR" sz="1400" b="0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ko-KR" sz="1400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altLang="ko-KR" sz="1400" b="0" i="1" smtClean="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1400" b="0" i="1" smtClean="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num>
                                  <m:den>
                                    <m:r>
                                      <a:rPr lang="en-US" altLang="ko-KR" sz="1400" b="0" i="1" smtClean="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en-US" altLang="ko-KR" sz="1400" b="0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altLang="ko-KR" sz="1400" b="0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altLang="ko-KR" sz="1400" b="0" i="1" smtClean="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1400" b="0" i="1" smtClean="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altLang="ko-KR" sz="1400" b="0" i="1" smtClean="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r>
                                  <a:rPr lang="en-US" altLang="ko-KR" sz="1400" b="0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altLang="ko-KR" sz="1400" b="0" i="1" smtClean="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1400" b="0" i="1" smtClean="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altLang="ko-KR" sz="1400" b="0" i="1" smtClean="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en-US" altLang="ko-KR" sz="1400" b="0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en-US" altLang="ko-KR" sz="1400" b="0" i="1" smtClean="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1400" b="0" i="1" smtClean="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altLang="ko-KR" sz="1400" b="0" i="1" smtClean="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en-US" altLang="ko-KR" sz="1400" b="0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1400" b="0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ko-KR" sz="1400" b="0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ko-KR" sz="1400" b="0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ko-KR" sz="1400" b="0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ko-KR" sz="1400" b="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1400" b="0" i="1" smtClean="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altLang="ko-KR" sz="1400" b="0" i="1" smtClean="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(−1)</m:t>
                              </m:r>
                            </m:e>
                            <m:e>
                              <m:r>
                                <a:rPr lang="en-US" altLang="ko-KR" sz="1400" b="0" i="1" smtClean="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altLang="ko-KR" sz="1400" b="0" i="1" smtClean="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(0)</m:t>
                              </m:r>
                            </m:e>
                            <m:e>
                              <m:r>
                                <a:rPr lang="en-US" altLang="ko-KR" sz="1400" b="0" i="1" smtClean="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altLang="ko-KR" sz="1400" b="0" i="1" smtClean="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(1)</m:t>
                              </m:r>
                            </m:e>
                            <m:e>
                              <m:r>
                                <a:rPr lang="en-US" altLang="ko-KR" sz="1400" b="0" i="1" smtClean="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altLang="ko-KR" sz="1400" b="0" i="1" smtClean="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(2)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9BF5A234-5D1C-4996-AEE6-B049DE96C9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9732" y="3327309"/>
                <a:ext cx="4743879" cy="1548309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슬라이드 번호 개체 틀 9">
            <a:extLst>
              <a:ext uri="{FF2B5EF4-FFF2-40B4-BE49-F238E27FC236}">
                <a16:creationId xmlns:a16="http://schemas.microsoft.com/office/drawing/2014/main" id="{791829FC-C3A6-40DB-A5C9-FAB3B9A9B64B}"/>
              </a:ext>
            </a:extLst>
          </p:cNvPr>
          <p:cNvSpPr txBox="1">
            <a:spLocks/>
          </p:cNvSpPr>
          <p:nvPr/>
        </p:nvSpPr>
        <p:spPr>
          <a:xfrm>
            <a:off x="11247315" y="6354143"/>
            <a:ext cx="753545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defPPr>
              <a:defRPr lang="ko-KR"/>
            </a:defPPr>
            <a:lvl1pPr marL="0" algn="r" defTabSz="914400" rtl="0" eaLnBrk="1" latinLnBrk="1" hangingPunct="1">
              <a:defRPr sz="1000" kern="1200" spc="13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A98EE3D-8CD1-4C3F-BD1C-C98C9596463C}" type="slidenum">
              <a:rPr lang="en-US" sz="1200" smtClean="0">
                <a:solidFill>
                  <a:schemeClr val="bg1"/>
                </a:solidFill>
                <a:effectLst/>
              </a:rPr>
              <a:pPr/>
              <a:t>17</a:t>
            </a:fld>
            <a:endParaRPr lang="en-US" sz="1200" dirty="0">
              <a:solidFill>
                <a:schemeClr val="bg1"/>
              </a:solidFill>
              <a:effectLst/>
            </a:endParaRPr>
          </a:p>
        </p:txBody>
      </p:sp>
      <p:sp>
        <p:nvSpPr>
          <p:cNvPr id="38" name="날짜 개체 틀 8">
            <a:extLst>
              <a:ext uri="{FF2B5EF4-FFF2-40B4-BE49-F238E27FC236}">
                <a16:creationId xmlns:a16="http://schemas.microsoft.com/office/drawing/2014/main" id="{8E781E16-235B-4204-8FF1-99B06BCF260F}"/>
              </a:ext>
            </a:extLst>
          </p:cNvPr>
          <p:cNvSpPr txBox="1">
            <a:spLocks/>
          </p:cNvSpPr>
          <p:nvPr/>
        </p:nvSpPr>
        <p:spPr>
          <a:xfrm>
            <a:off x="76988" y="6423972"/>
            <a:ext cx="2097044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defPPr>
              <a:defRPr lang="ko-KR"/>
            </a:defPPr>
            <a:lvl1pPr marL="0" algn="r" defTabSz="914400" rtl="0" eaLnBrk="1" latinLnBrk="1" hangingPunct="1">
              <a:defRPr sz="1000" kern="1200" spc="6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16953973-8C2E-4E01-9E88-37B9642EE4F8}" type="datetime1">
              <a:rPr lang="ko-KR" altLang="en-US" sz="1200" smtClean="0">
                <a:solidFill>
                  <a:schemeClr val="bg1"/>
                </a:solidFill>
                <a:effectLst/>
              </a:rPr>
              <a:pPr algn="l"/>
              <a:t>2021-01-28</a:t>
            </a:fld>
            <a:endParaRPr lang="en-US" dirty="0">
              <a:solidFill>
                <a:schemeClr val="bg1"/>
              </a:solidFill>
              <a:effectLst/>
            </a:endParaRP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012D77CE-33C5-495C-A170-A0CD708B8F3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137680" y="6215413"/>
            <a:ext cx="3964062" cy="642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0939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648B65A-26C3-424F-AFD7-96C8C8F8E4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101012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3DAC0179-C6FF-45BE-B75A-631B346B8A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68903"/>
            <a:ext cx="10353762" cy="948136"/>
          </a:xfrm>
        </p:spPr>
        <p:txBody>
          <a:bodyPr/>
          <a:lstStyle/>
          <a:p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2. Affine transform</a:t>
            </a:r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09743FA3-2A68-49D0-B033-3E462FA6355C}"/>
              </a:ext>
            </a:extLst>
          </p:cNvPr>
          <p:cNvSpPr txBox="1">
            <a:spLocks/>
          </p:cNvSpPr>
          <p:nvPr/>
        </p:nvSpPr>
        <p:spPr>
          <a:xfrm>
            <a:off x="-1" y="1169915"/>
            <a:ext cx="7628830" cy="481603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lIns="109728" tIns="109728" rIns="109728" bIns="91440" anchor="ctr"/>
          <a:lstStyle>
            <a:lvl1pPr algn="ctr" defTabSz="457200" rtl="0" eaLnBrk="1" latinLnBrk="0" hangingPunct="1">
              <a:lnSpc>
                <a:spcPct val="105000"/>
              </a:lnSpc>
              <a:spcBef>
                <a:spcPct val="0"/>
              </a:spcBef>
              <a:buNone/>
              <a:defRPr sz="4200" kern="1200" spc="3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altLang="ko-KR" sz="2800" dirty="0">
                <a:solidFill>
                  <a:schemeClr val="bg1"/>
                </a:solidFill>
                <a:effectLst/>
                <a:latin typeface="메이플스토리" panose="02000300000000000000" pitchFamily="2" charset="-127"/>
                <a:ea typeface="메이플스토리" panose="02000300000000000000" pitchFamily="2" charset="-127"/>
              </a:rPr>
              <a:t>c. Theory – interpolation</a:t>
            </a:r>
            <a:endParaRPr lang="en-US" altLang="ko-KR" sz="2000" dirty="0">
              <a:solidFill>
                <a:schemeClr val="bg1"/>
              </a:solidFill>
              <a:effectLst/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EAD547-4623-437C-8E61-AEB73806D72F}"/>
              </a:ext>
            </a:extLst>
          </p:cNvPr>
          <p:cNvSpPr txBox="1"/>
          <p:nvPr/>
        </p:nvSpPr>
        <p:spPr>
          <a:xfrm>
            <a:off x="268805" y="1828800"/>
            <a:ext cx="10153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Bilinear interpolation : determine the value using </a:t>
            </a:r>
            <a:r>
              <a:rPr lang="en-US" altLang="ko-KR" dirty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linear equation</a:t>
            </a:r>
            <a:endParaRPr lang="ko-KR" altLang="en-US" dirty="0">
              <a:solidFill>
                <a:srgbClr val="FF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grpSp>
        <p:nvGrpSpPr>
          <p:cNvPr id="166" name="그룹 165">
            <a:extLst>
              <a:ext uri="{FF2B5EF4-FFF2-40B4-BE49-F238E27FC236}">
                <a16:creationId xmlns:a16="http://schemas.microsoft.com/office/drawing/2014/main" id="{BA5954B1-C0E7-4B79-987A-04F4BBAA1EA6}"/>
              </a:ext>
            </a:extLst>
          </p:cNvPr>
          <p:cNvGrpSpPr/>
          <p:nvPr/>
        </p:nvGrpSpPr>
        <p:grpSpPr>
          <a:xfrm>
            <a:off x="563253" y="2375414"/>
            <a:ext cx="4252428" cy="4194355"/>
            <a:chOff x="2145970" y="1723515"/>
            <a:chExt cx="4252428" cy="4194355"/>
          </a:xfrm>
        </p:grpSpPr>
        <p:grpSp>
          <p:nvGrpSpPr>
            <p:cNvPr id="167" name="그룹 166">
              <a:extLst>
                <a:ext uri="{FF2B5EF4-FFF2-40B4-BE49-F238E27FC236}">
                  <a16:creationId xmlns:a16="http://schemas.microsoft.com/office/drawing/2014/main" id="{6FD87C2C-D0A1-4BCE-8F86-6BA22AD0D1CA}"/>
                </a:ext>
              </a:extLst>
            </p:cNvPr>
            <p:cNvGrpSpPr/>
            <p:nvPr/>
          </p:nvGrpSpPr>
          <p:grpSpPr>
            <a:xfrm>
              <a:off x="2145970" y="2311217"/>
              <a:ext cx="4252428" cy="3087277"/>
              <a:chOff x="6046029" y="4276896"/>
              <a:chExt cx="2908043" cy="2111249"/>
            </a:xfrm>
          </p:grpSpPr>
          <p:grpSp>
            <p:nvGrpSpPr>
              <p:cNvPr id="202" name="그룹 201">
                <a:extLst>
                  <a:ext uri="{FF2B5EF4-FFF2-40B4-BE49-F238E27FC236}">
                    <a16:creationId xmlns:a16="http://schemas.microsoft.com/office/drawing/2014/main" id="{4C29374D-7F02-4FD0-8227-B1AE7EA55939}"/>
                  </a:ext>
                </a:extLst>
              </p:cNvPr>
              <p:cNvGrpSpPr/>
              <p:nvPr/>
            </p:nvGrpSpPr>
            <p:grpSpPr>
              <a:xfrm>
                <a:off x="6506385" y="4282561"/>
                <a:ext cx="2019422" cy="1995615"/>
                <a:chOff x="5874543" y="4651891"/>
                <a:chExt cx="1544185" cy="1525980"/>
              </a:xfrm>
            </p:grpSpPr>
            <p:cxnSp>
              <p:nvCxnSpPr>
                <p:cNvPr id="209" name="직선 연결선 208">
                  <a:extLst>
                    <a:ext uri="{FF2B5EF4-FFF2-40B4-BE49-F238E27FC236}">
                      <a16:creationId xmlns:a16="http://schemas.microsoft.com/office/drawing/2014/main" id="{62D36480-D1E5-41A9-8416-F0B9CB87A70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721210" y="4651891"/>
                  <a:ext cx="0" cy="1525980"/>
                </a:xfrm>
                <a:prstGeom prst="line">
                  <a:avLst/>
                </a:prstGeom>
                <a:ln w="19050">
                  <a:solidFill>
                    <a:schemeClr val="bg2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0" name="직선 연결선 209">
                  <a:extLst>
                    <a:ext uri="{FF2B5EF4-FFF2-40B4-BE49-F238E27FC236}">
                      <a16:creationId xmlns:a16="http://schemas.microsoft.com/office/drawing/2014/main" id="{C09BBBC2-1C2B-43D5-91A6-FCF4E201DE7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74544" y="5301740"/>
                  <a:ext cx="1544184" cy="0"/>
                </a:xfrm>
                <a:prstGeom prst="line">
                  <a:avLst/>
                </a:prstGeom>
                <a:ln w="19050">
                  <a:solidFill>
                    <a:schemeClr val="bg2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1" name="직선 연결선 210">
                  <a:extLst>
                    <a:ext uri="{FF2B5EF4-FFF2-40B4-BE49-F238E27FC236}">
                      <a16:creationId xmlns:a16="http://schemas.microsoft.com/office/drawing/2014/main" id="{CCD16F49-5804-4CD5-8083-F72B88FA0E57}"/>
                    </a:ext>
                  </a:extLst>
                </p:cNvPr>
                <p:cNvCxnSpPr>
                  <a:cxnSpLocks/>
                  <a:endCxn id="204" idx="3"/>
                </p:cNvCxnSpPr>
                <p:nvPr/>
              </p:nvCxnSpPr>
              <p:spPr>
                <a:xfrm flipH="1">
                  <a:off x="6095888" y="4651891"/>
                  <a:ext cx="112" cy="1521552"/>
                </a:xfrm>
                <a:prstGeom prst="line">
                  <a:avLst/>
                </a:prstGeom>
                <a:ln w="19050">
                  <a:solidFill>
                    <a:schemeClr val="bg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2" name="직선 연결선 211">
                  <a:extLst>
                    <a:ext uri="{FF2B5EF4-FFF2-40B4-BE49-F238E27FC236}">
                      <a16:creationId xmlns:a16="http://schemas.microsoft.com/office/drawing/2014/main" id="{BCA4ED26-CA21-4BE7-91A6-BD10A0F2429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74544" y="4864098"/>
                  <a:ext cx="1524261" cy="0"/>
                </a:xfrm>
                <a:prstGeom prst="line">
                  <a:avLst/>
                </a:prstGeom>
                <a:ln w="19050">
                  <a:solidFill>
                    <a:schemeClr val="bg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3" name="직선 연결선 212">
                  <a:extLst>
                    <a:ext uri="{FF2B5EF4-FFF2-40B4-BE49-F238E27FC236}">
                      <a16:creationId xmlns:a16="http://schemas.microsoft.com/office/drawing/2014/main" id="{968C4A10-0E6B-4B87-96A8-AF50FCA6D94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74543" y="5232075"/>
                  <a:ext cx="1537544" cy="0"/>
                </a:xfrm>
                <a:prstGeom prst="line">
                  <a:avLst/>
                </a:prstGeom>
                <a:ln w="19050">
                  <a:solidFill>
                    <a:schemeClr val="bg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4" name="직선 연결선 213">
                  <a:extLst>
                    <a:ext uri="{FF2B5EF4-FFF2-40B4-BE49-F238E27FC236}">
                      <a16:creationId xmlns:a16="http://schemas.microsoft.com/office/drawing/2014/main" id="{E9F41746-B216-4C02-9A87-1105489FC5C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74543" y="5610618"/>
                  <a:ext cx="1537544" cy="0"/>
                </a:xfrm>
                <a:prstGeom prst="line">
                  <a:avLst/>
                </a:prstGeom>
                <a:ln w="19050">
                  <a:solidFill>
                    <a:schemeClr val="bg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5" name="직선 연결선 214">
                  <a:extLst>
                    <a:ext uri="{FF2B5EF4-FFF2-40B4-BE49-F238E27FC236}">
                      <a16:creationId xmlns:a16="http://schemas.microsoft.com/office/drawing/2014/main" id="{EA3F456B-8C07-4FCF-8834-A3456406C45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74543" y="5983422"/>
                  <a:ext cx="1544185" cy="0"/>
                </a:xfrm>
                <a:prstGeom prst="line">
                  <a:avLst/>
                </a:prstGeom>
                <a:ln w="19050">
                  <a:solidFill>
                    <a:schemeClr val="bg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6" name="직선 연결선 215">
                  <a:extLst>
                    <a:ext uri="{FF2B5EF4-FFF2-40B4-BE49-F238E27FC236}">
                      <a16:creationId xmlns:a16="http://schemas.microsoft.com/office/drawing/2014/main" id="{4874BC27-A02F-405E-AE9C-8A233C4A0E0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457255" y="4651891"/>
                  <a:ext cx="113" cy="1521553"/>
                </a:xfrm>
                <a:prstGeom prst="line">
                  <a:avLst/>
                </a:prstGeom>
                <a:ln w="19050">
                  <a:solidFill>
                    <a:schemeClr val="bg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7" name="직선 연결선 216">
                  <a:extLst>
                    <a:ext uri="{FF2B5EF4-FFF2-40B4-BE49-F238E27FC236}">
                      <a16:creationId xmlns:a16="http://schemas.microsoft.com/office/drawing/2014/main" id="{1D314D8E-E012-49BA-9AF7-1EA31C98F9B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842634" y="4651891"/>
                  <a:ext cx="113" cy="1521553"/>
                </a:xfrm>
                <a:prstGeom prst="line">
                  <a:avLst/>
                </a:prstGeom>
                <a:ln w="19050">
                  <a:solidFill>
                    <a:schemeClr val="bg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8" name="직선 연결선 217">
                  <a:extLst>
                    <a:ext uri="{FF2B5EF4-FFF2-40B4-BE49-F238E27FC236}">
                      <a16:creationId xmlns:a16="http://schemas.microsoft.com/office/drawing/2014/main" id="{E85387A1-1C91-4DAF-BD76-BFDB885D419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205152" y="4651891"/>
                  <a:ext cx="113" cy="1521553"/>
                </a:xfrm>
                <a:prstGeom prst="line">
                  <a:avLst/>
                </a:prstGeom>
                <a:ln w="19050">
                  <a:solidFill>
                    <a:schemeClr val="bg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3" name="TextBox 202">
                    <a:extLst>
                      <a:ext uri="{FF2B5EF4-FFF2-40B4-BE49-F238E27FC236}">
                        <a16:creationId xmlns:a16="http://schemas.microsoft.com/office/drawing/2014/main" id="{9799DBE1-7232-4FCB-BF76-FF48C2AA755A}"/>
                      </a:ext>
                    </a:extLst>
                  </p:cNvPr>
                  <p:cNvSpPr txBox="1"/>
                  <p:nvPr/>
                </p:nvSpPr>
                <p:spPr>
                  <a:xfrm>
                    <a:off x="6046029" y="4276896"/>
                    <a:ext cx="687550" cy="23152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sz="16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altLang="ko-KR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altLang="ko-K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ko-KR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altLang="ko-K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ko-KR" altLang="en-US" sz="1600" dirty="0"/>
                  </a:p>
                </p:txBody>
              </p:sp>
            </mc:Choice>
            <mc:Fallback xmlns="">
              <p:sp>
                <p:nvSpPr>
                  <p:cNvPr id="203" name="TextBox 202">
                    <a:extLst>
                      <a:ext uri="{FF2B5EF4-FFF2-40B4-BE49-F238E27FC236}">
                        <a16:creationId xmlns:a16="http://schemas.microsoft.com/office/drawing/2014/main" id="{9799DBE1-7232-4FCB-BF76-FF48C2AA755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046029" y="4276896"/>
                    <a:ext cx="687550" cy="231522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r="-16364" b="-12500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04" name="TextBox 203">
                <a:extLst>
                  <a:ext uri="{FF2B5EF4-FFF2-40B4-BE49-F238E27FC236}">
                    <a16:creationId xmlns:a16="http://schemas.microsoft.com/office/drawing/2014/main" id="{3CC977BA-AF3B-4BAB-B461-76AFF32302EF}"/>
                  </a:ext>
                </a:extLst>
              </p:cNvPr>
              <p:cNvSpPr txBox="1"/>
              <p:nvPr/>
            </p:nvSpPr>
            <p:spPr>
              <a:xfrm>
                <a:off x="6108300" y="6156623"/>
                <a:ext cx="687550" cy="2315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ko-KR" altLang="en-US" sz="1600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5" name="TextBox 204">
                    <a:extLst>
                      <a:ext uri="{FF2B5EF4-FFF2-40B4-BE49-F238E27FC236}">
                        <a16:creationId xmlns:a16="http://schemas.microsoft.com/office/drawing/2014/main" id="{DFB1B823-5D2B-4091-A2AD-8E83DABBABC7}"/>
                      </a:ext>
                    </a:extLst>
                  </p:cNvPr>
                  <p:cNvSpPr txBox="1"/>
                  <p:nvPr/>
                </p:nvSpPr>
                <p:spPr>
                  <a:xfrm>
                    <a:off x="8266522" y="6141507"/>
                    <a:ext cx="687550" cy="23152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sz="16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altLang="ko-KR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ko-KR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ko-KR" altLang="en-US" sz="1600" dirty="0"/>
                  </a:p>
                </p:txBody>
              </p:sp>
            </mc:Choice>
            <mc:Fallback xmlns="">
              <p:sp>
                <p:nvSpPr>
                  <p:cNvPr id="205" name="TextBox 204">
                    <a:extLst>
                      <a:ext uri="{FF2B5EF4-FFF2-40B4-BE49-F238E27FC236}">
                        <a16:creationId xmlns:a16="http://schemas.microsoft.com/office/drawing/2014/main" id="{DFB1B823-5D2B-4091-A2AD-8E83DABBABC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266522" y="6141507"/>
                    <a:ext cx="687550" cy="23152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b="-12500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6" name="TextBox 205">
                    <a:extLst>
                      <a:ext uri="{FF2B5EF4-FFF2-40B4-BE49-F238E27FC236}">
                        <a16:creationId xmlns:a16="http://schemas.microsoft.com/office/drawing/2014/main" id="{8CF89708-0383-428D-8197-20C6B4DD0ACB}"/>
                      </a:ext>
                    </a:extLst>
                  </p:cNvPr>
                  <p:cNvSpPr txBox="1"/>
                  <p:nvPr/>
                </p:nvSpPr>
                <p:spPr>
                  <a:xfrm>
                    <a:off x="8233878" y="4312639"/>
                    <a:ext cx="687550" cy="23152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sz="16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altLang="ko-KR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ko-KR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altLang="ko-K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ko-KR" altLang="en-US" sz="1600" dirty="0"/>
                  </a:p>
                </p:txBody>
              </p:sp>
            </mc:Choice>
            <mc:Fallback xmlns="">
              <p:sp>
                <p:nvSpPr>
                  <p:cNvPr id="206" name="TextBox 205">
                    <a:extLst>
                      <a:ext uri="{FF2B5EF4-FFF2-40B4-BE49-F238E27FC236}">
                        <a16:creationId xmlns:a16="http://schemas.microsoft.com/office/drawing/2014/main" id="{8CF89708-0383-428D-8197-20C6B4DD0AC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233878" y="4312639"/>
                    <a:ext cx="687550" cy="23152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r="-5455" b="-14545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7" name="TextBox 206">
                    <a:extLst>
                      <a:ext uri="{FF2B5EF4-FFF2-40B4-BE49-F238E27FC236}">
                        <a16:creationId xmlns:a16="http://schemas.microsoft.com/office/drawing/2014/main" id="{03AB210F-1939-4FF5-8416-E74A63019E34}"/>
                      </a:ext>
                    </a:extLst>
                  </p:cNvPr>
                  <p:cNvSpPr txBox="1"/>
                  <p:nvPr/>
                </p:nvSpPr>
                <p:spPr>
                  <a:xfrm>
                    <a:off x="7101907" y="5119731"/>
                    <a:ext cx="687550" cy="189427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ko-KR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ko-KR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ko-KR" altLang="en-US" sz="1200" dirty="0"/>
                  </a:p>
                </p:txBody>
              </p:sp>
            </mc:Choice>
            <mc:Fallback xmlns="">
              <p:sp>
                <p:nvSpPr>
                  <p:cNvPr id="207" name="TextBox 206">
                    <a:extLst>
                      <a:ext uri="{FF2B5EF4-FFF2-40B4-BE49-F238E27FC236}">
                        <a16:creationId xmlns:a16="http://schemas.microsoft.com/office/drawing/2014/main" id="{03AB210F-1939-4FF5-8416-E74A63019E3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101907" y="5119731"/>
                    <a:ext cx="687550" cy="189427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b="-8696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8" name="TextBox 207">
                    <a:extLst>
                      <a:ext uri="{FF2B5EF4-FFF2-40B4-BE49-F238E27FC236}">
                        <a16:creationId xmlns:a16="http://schemas.microsoft.com/office/drawing/2014/main" id="{6B2E38F3-75EB-4418-9A61-1ADADB182950}"/>
                      </a:ext>
                    </a:extLst>
                  </p:cNvPr>
                  <p:cNvSpPr txBox="1"/>
                  <p:nvPr/>
                </p:nvSpPr>
                <p:spPr>
                  <a:xfrm>
                    <a:off x="6094256" y="6002248"/>
                    <a:ext cx="687550" cy="23152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sz="16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altLang="ko-KR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altLang="ko-K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ko-KR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ko-KR" altLang="en-US" sz="1600" dirty="0"/>
                  </a:p>
                </p:txBody>
              </p:sp>
            </mc:Choice>
            <mc:Fallback xmlns="">
              <p:sp>
                <p:nvSpPr>
                  <p:cNvPr id="208" name="TextBox 207">
                    <a:extLst>
                      <a:ext uri="{FF2B5EF4-FFF2-40B4-BE49-F238E27FC236}">
                        <a16:creationId xmlns:a16="http://schemas.microsoft.com/office/drawing/2014/main" id="{6B2E38F3-75EB-4418-9A61-1ADADB18295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094256" y="6002248"/>
                    <a:ext cx="687550" cy="23152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606" r="-4848" b="-14545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68" name="타원 167">
              <a:extLst>
                <a:ext uri="{FF2B5EF4-FFF2-40B4-BE49-F238E27FC236}">
                  <a16:creationId xmlns:a16="http://schemas.microsoft.com/office/drawing/2014/main" id="{5946E9B0-AD79-41FC-BC44-60232BEFFF95}"/>
                </a:ext>
              </a:extLst>
            </p:cNvPr>
            <p:cNvSpPr/>
            <p:nvPr/>
          </p:nvSpPr>
          <p:spPr>
            <a:xfrm>
              <a:off x="3190799" y="2678103"/>
              <a:ext cx="94410" cy="9441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169" name="타원 168">
              <a:extLst>
                <a:ext uri="{FF2B5EF4-FFF2-40B4-BE49-F238E27FC236}">
                  <a16:creationId xmlns:a16="http://schemas.microsoft.com/office/drawing/2014/main" id="{C6CEC11D-D7D6-4866-BE2D-440AA6AE390F}"/>
                </a:ext>
              </a:extLst>
            </p:cNvPr>
            <p:cNvSpPr/>
            <p:nvPr/>
          </p:nvSpPr>
          <p:spPr>
            <a:xfrm>
              <a:off x="4386977" y="3515021"/>
              <a:ext cx="94410" cy="94410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rgbClr val="002060"/>
                </a:solidFill>
              </a:endParaRPr>
            </a:p>
          </p:txBody>
        </p:sp>
        <p:sp>
          <p:nvSpPr>
            <p:cNvPr id="170" name="타원 169">
              <a:extLst>
                <a:ext uri="{FF2B5EF4-FFF2-40B4-BE49-F238E27FC236}">
                  <a16:creationId xmlns:a16="http://schemas.microsoft.com/office/drawing/2014/main" id="{8E5878DB-22FB-4024-893A-768FDB740396}"/>
                </a:ext>
              </a:extLst>
            </p:cNvPr>
            <p:cNvSpPr/>
            <p:nvPr/>
          </p:nvSpPr>
          <p:spPr>
            <a:xfrm>
              <a:off x="3206037" y="3515019"/>
              <a:ext cx="94410" cy="9441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171" name="타원 170">
              <a:extLst>
                <a:ext uri="{FF2B5EF4-FFF2-40B4-BE49-F238E27FC236}">
                  <a16:creationId xmlns:a16="http://schemas.microsoft.com/office/drawing/2014/main" id="{8E7CD03F-1B90-4989-8E45-DF12695CA4F2}"/>
                </a:ext>
              </a:extLst>
            </p:cNvPr>
            <p:cNvSpPr/>
            <p:nvPr/>
          </p:nvSpPr>
          <p:spPr>
            <a:xfrm>
              <a:off x="3190797" y="4800705"/>
              <a:ext cx="94410" cy="9441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172" name="타원 171">
              <a:extLst>
                <a:ext uri="{FF2B5EF4-FFF2-40B4-BE49-F238E27FC236}">
                  <a16:creationId xmlns:a16="http://schemas.microsoft.com/office/drawing/2014/main" id="{44C7CBE8-A860-4099-A076-72D2FE23F2F1}"/>
                </a:ext>
              </a:extLst>
            </p:cNvPr>
            <p:cNvSpPr/>
            <p:nvPr/>
          </p:nvSpPr>
          <p:spPr>
            <a:xfrm>
              <a:off x="3888563" y="4800705"/>
              <a:ext cx="94410" cy="9441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173" name="타원 172">
              <a:extLst>
                <a:ext uri="{FF2B5EF4-FFF2-40B4-BE49-F238E27FC236}">
                  <a16:creationId xmlns:a16="http://schemas.microsoft.com/office/drawing/2014/main" id="{2208D5C4-9998-4654-AFA4-FEB98A2B7A58}"/>
                </a:ext>
              </a:extLst>
            </p:cNvPr>
            <p:cNvSpPr/>
            <p:nvPr/>
          </p:nvSpPr>
          <p:spPr>
            <a:xfrm>
              <a:off x="4631656" y="4800705"/>
              <a:ext cx="94410" cy="9441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174" name="타원 173">
              <a:extLst>
                <a:ext uri="{FF2B5EF4-FFF2-40B4-BE49-F238E27FC236}">
                  <a16:creationId xmlns:a16="http://schemas.microsoft.com/office/drawing/2014/main" id="{23C7AB19-2ABE-4928-9809-43CACB8DD4CF}"/>
                </a:ext>
              </a:extLst>
            </p:cNvPr>
            <p:cNvSpPr/>
            <p:nvPr/>
          </p:nvSpPr>
          <p:spPr>
            <a:xfrm>
              <a:off x="5313031" y="4800705"/>
              <a:ext cx="94410" cy="9441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175" name="타원 174">
              <a:extLst>
                <a:ext uri="{FF2B5EF4-FFF2-40B4-BE49-F238E27FC236}">
                  <a16:creationId xmlns:a16="http://schemas.microsoft.com/office/drawing/2014/main" id="{87BD24BB-76E6-4378-9020-ED9DA5CF51EE}"/>
                </a:ext>
              </a:extLst>
            </p:cNvPr>
            <p:cNvSpPr/>
            <p:nvPr/>
          </p:nvSpPr>
          <p:spPr>
            <a:xfrm>
              <a:off x="5313031" y="4113834"/>
              <a:ext cx="94410" cy="9441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176" name="타원 175">
              <a:extLst>
                <a:ext uri="{FF2B5EF4-FFF2-40B4-BE49-F238E27FC236}">
                  <a16:creationId xmlns:a16="http://schemas.microsoft.com/office/drawing/2014/main" id="{695B79E9-6723-4EE6-9067-1848834D7C99}"/>
                </a:ext>
              </a:extLst>
            </p:cNvPr>
            <p:cNvSpPr/>
            <p:nvPr/>
          </p:nvSpPr>
          <p:spPr>
            <a:xfrm>
              <a:off x="4620157" y="4113834"/>
              <a:ext cx="94410" cy="9441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177" name="타원 176">
              <a:extLst>
                <a:ext uri="{FF2B5EF4-FFF2-40B4-BE49-F238E27FC236}">
                  <a16:creationId xmlns:a16="http://schemas.microsoft.com/office/drawing/2014/main" id="{C74B3DDF-922C-4DAC-8DD6-7C0FEEC7CED5}"/>
                </a:ext>
              </a:extLst>
            </p:cNvPr>
            <p:cNvSpPr/>
            <p:nvPr/>
          </p:nvSpPr>
          <p:spPr>
            <a:xfrm>
              <a:off x="3886695" y="4113834"/>
              <a:ext cx="94410" cy="9441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178" name="타원 177">
              <a:extLst>
                <a:ext uri="{FF2B5EF4-FFF2-40B4-BE49-F238E27FC236}">
                  <a16:creationId xmlns:a16="http://schemas.microsoft.com/office/drawing/2014/main" id="{BBF7A84A-5C1E-457C-872E-01BEB3CFCB45}"/>
                </a:ext>
              </a:extLst>
            </p:cNvPr>
            <p:cNvSpPr/>
            <p:nvPr/>
          </p:nvSpPr>
          <p:spPr>
            <a:xfrm>
              <a:off x="3201428" y="4113834"/>
              <a:ext cx="94410" cy="9441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179" name="타원 178">
              <a:extLst>
                <a:ext uri="{FF2B5EF4-FFF2-40B4-BE49-F238E27FC236}">
                  <a16:creationId xmlns:a16="http://schemas.microsoft.com/office/drawing/2014/main" id="{37404FB0-169C-4273-9303-76AEA5565B21}"/>
                </a:ext>
              </a:extLst>
            </p:cNvPr>
            <p:cNvSpPr/>
            <p:nvPr/>
          </p:nvSpPr>
          <p:spPr>
            <a:xfrm>
              <a:off x="3886695" y="3378805"/>
              <a:ext cx="94410" cy="9441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180" name="타원 179">
              <a:extLst>
                <a:ext uri="{FF2B5EF4-FFF2-40B4-BE49-F238E27FC236}">
                  <a16:creationId xmlns:a16="http://schemas.microsoft.com/office/drawing/2014/main" id="{9184C62A-9FF1-4FFD-8E59-462248B613CD}"/>
                </a:ext>
              </a:extLst>
            </p:cNvPr>
            <p:cNvSpPr/>
            <p:nvPr/>
          </p:nvSpPr>
          <p:spPr>
            <a:xfrm>
              <a:off x="3201428" y="3378805"/>
              <a:ext cx="94410" cy="9441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181" name="타원 180">
              <a:extLst>
                <a:ext uri="{FF2B5EF4-FFF2-40B4-BE49-F238E27FC236}">
                  <a16:creationId xmlns:a16="http://schemas.microsoft.com/office/drawing/2014/main" id="{E0D7BC9D-740D-4C8E-8031-574BDE2865DA}"/>
                </a:ext>
              </a:extLst>
            </p:cNvPr>
            <p:cNvSpPr/>
            <p:nvPr/>
          </p:nvSpPr>
          <p:spPr>
            <a:xfrm>
              <a:off x="4629387" y="3378805"/>
              <a:ext cx="94410" cy="9441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182" name="타원 181">
              <a:extLst>
                <a:ext uri="{FF2B5EF4-FFF2-40B4-BE49-F238E27FC236}">
                  <a16:creationId xmlns:a16="http://schemas.microsoft.com/office/drawing/2014/main" id="{A005B1FC-E710-40C1-8435-8AF3340FF51A}"/>
                </a:ext>
              </a:extLst>
            </p:cNvPr>
            <p:cNvSpPr/>
            <p:nvPr/>
          </p:nvSpPr>
          <p:spPr>
            <a:xfrm>
              <a:off x="5324198" y="3378805"/>
              <a:ext cx="94410" cy="9441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183" name="타원 182">
              <a:extLst>
                <a:ext uri="{FF2B5EF4-FFF2-40B4-BE49-F238E27FC236}">
                  <a16:creationId xmlns:a16="http://schemas.microsoft.com/office/drawing/2014/main" id="{8E22ED4D-C869-414E-A804-FE308333C113}"/>
                </a:ext>
              </a:extLst>
            </p:cNvPr>
            <p:cNvSpPr/>
            <p:nvPr/>
          </p:nvSpPr>
          <p:spPr>
            <a:xfrm>
              <a:off x="5307244" y="2678103"/>
              <a:ext cx="94410" cy="9441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184" name="타원 183">
              <a:extLst>
                <a:ext uri="{FF2B5EF4-FFF2-40B4-BE49-F238E27FC236}">
                  <a16:creationId xmlns:a16="http://schemas.microsoft.com/office/drawing/2014/main" id="{DC1898B9-DC92-463A-8D36-4516E340E32E}"/>
                </a:ext>
              </a:extLst>
            </p:cNvPr>
            <p:cNvSpPr/>
            <p:nvPr/>
          </p:nvSpPr>
          <p:spPr>
            <a:xfrm>
              <a:off x="4629387" y="2678103"/>
              <a:ext cx="94410" cy="9441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185" name="타원 184">
              <a:extLst>
                <a:ext uri="{FF2B5EF4-FFF2-40B4-BE49-F238E27FC236}">
                  <a16:creationId xmlns:a16="http://schemas.microsoft.com/office/drawing/2014/main" id="{75C047B8-2DA6-4685-B581-4E7EFA7C1F64}"/>
                </a:ext>
              </a:extLst>
            </p:cNvPr>
            <p:cNvSpPr/>
            <p:nvPr/>
          </p:nvSpPr>
          <p:spPr>
            <a:xfrm>
              <a:off x="3887989" y="2678103"/>
              <a:ext cx="94410" cy="9441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186" name="타원 185">
              <a:extLst>
                <a:ext uri="{FF2B5EF4-FFF2-40B4-BE49-F238E27FC236}">
                  <a16:creationId xmlns:a16="http://schemas.microsoft.com/office/drawing/2014/main" id="{7E2B16BF-880B-4F6B-92FD-A68E6B79A1E7}"/>
                </a:ext>
              </a:extLst>
            </p:cNvPr>
            <p:cNvSpPr/>
            <p:nvPr/>
          </p:nvSpPr>
          <p:spPr>
            <a:xfrm>
              <a:off x="5322799" y="3515019"/>
              <a:ext cx="94410" cy="9441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grpSp>
          <p:nvGrpSpPr>
            <p:cNvPr id="187" name="그룹 186">
              <a:extLst>
                <a:ext uri="{FF2B5EF4-FFF2-40B4-BE49-F238E27FC236}">
                  <a16:creationId xmlns:a16="http://schemas.microsoft.com/office/drawing/2014/main" id="{BABEE2F8-9DA8-4753-837C-1BC809B55530}"/>
                </a:ext>
              </a:extLst>
            </p:cNvPr>
            <p:cNvGrpSpPr/>
            <p:nvPr/>
          </p:nvGrpSpPr>
          <p:grpSpPr>
            <a:xfrm>
              <a:off x="2628695" y="2027141"/>
              <a:ext cx="3105354" cy="1373907"/>
              <a:chOff x="555484" y="2634864"/>
              <a:chExt cx="3105354" cy="2623945"/>
            </a:xfrm>
          </p:grpSpPr>
          <p:sp>
            <p:nvSpPr>
              <p:cNvPr id="200" name="원호 199">
                <a:extLst>
                  <a:ext uri="{FF2B5EF4-FFF2-40B4-BE49-F238E27FC236}">
                    <a16:creationId xmlns:a16="http://schemas.microsoft.com/office/drawing/2014/main" id="{DFCDFC51-010B-4429-B89F-6ACE8F490165}"/>
                  </a:ext>
                </a:extLst>
              </p:cNvPr>
              <p:cNvSpPr/>
              <p:nvPr/>
            </p:nvSpPr>
            <p:spPr>
              <a:xfrm>
                <a:off x="555484" y="3225441"/>
                <a:ext cx="1587374" cy="2033368"/>
              </a:xfrm>
              <a:prstGeom prst="arc">
                <a:avLst>
                  <a:gd name="adj1" fmla="val 11507147"/>
                  <a:gd name="adj2" fmla="val 20908777"/>
                </a:avLst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1" name="원호 200">
                <a:extLst>
                  <a:ext uri="{FF2B5EF4-FFF2-40B4-BE49-F238E27FC236}">
                    <a16:creationId xmlns:a16="http://schemas.microsoft.com/office/drawing/2014/main" id="{64C625E4-51F8-4B8F-A0DB-EC962777049C}"/>
                  </a:ext>
                </a:extLst>
              </p:cNvPr>
              <p:cNvSpPr/>
              <p:nvPr/>
            </p:nvSpPr>
            <p:spPr>
              <a:xfrm rot="10800000">
                <a:off x="2073464" y="2634864"/>
                <a:ext cx="1587374" cy="2033368"/>
              </a:xfrm>
              <a:prstGeom prst="arc">
                <a:avLst>
                  <a:gd name="adj1" fmla="val 11601931"/>
                  <a:gd name="adj2" fmla="val 20929565"/>
                </a:avLst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88" name="그룹 187">
              <a:extLst>
                <a:ext uri="{FF2B5EF4-FFF2-40B4-BE49-F238E27FC236}">
                  <a16:creationId xmlns:a16="http://schemas.microsoft.com/office/drawing/2014/main" id="{14E56125-81F2-4004-AB6B-884286611201}"/>
                </a:ext>
              </a:extLst>
            </p:cNvPr>
            <p:cNvGrpSpPr/>
            <p:nvPr/>
          </p:nvGrpSpPr>
          <p:grpSpPr>
            <a:xfrm>
              <a:off x="2628695" y="2690924"/>
              <a:ext cx="3105354" cy="1373907"/>
              <a:chOff x="555484" y="2634864"/>
              <a:chExt cx="3105354" cy="2623945"/>
            </a:xfrm>
          </p:grpSpPr>
          <p:sp>
            <p:nvSpPr>
              <p:cNvPr id="198" name="원호 197">
                <a:extLst>
                  <a:ext uri="{FF2B5EF4-FFF2-40B4-BE49-F238E27FC236}">
                    <a16:creationId xmlns:a16="http://schemas.microsoft.com/office/drawing/2014/main" id="{EC64CA73-CF38-4C48-8C06-0E182FB46788}"/>
                  </a:ext>
                </a:extLst>
              </p:cNvPr>
              <p:cNvSpPr/>
              <p:nvPr/>
            </p:nvSpPr>
            <p:spPr>
              <a:xfrm>
                <a:off x="555484" y="3225441"/>
                <a:ext cx="1587374" cy="2033368"/>
              </a:xfrm>
              <a:prstGeom prst="arc">
                <a:avLst>
                  <a:gd name="adj1" fmla="val 11507147"/>
                  <a:gd name="adj2" fmla="val 20908777"/>
                </a:avLst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9" name="원호 198">
                <a:extLst>
                  <a:ext uri="{FF2B5EF4-FFF2-40B4-BE49-F238E27FC236}">
                    <a16:creationId xmlns:a16="http://schemas.microsoft.com/office/drawing/2014/main" id="{B2FF4CE9-0831-46F6-8482-A603590E28D9}"/>
                  </a:ext>
                </a:extLst>
              </p:cNvPr>
              <p:cNvSpPr/>
              <p:nvPr/>
            </p:nvSpPr>
            <p:spPr>
              <a:xfrm rot="10800000">
                <a:off x="2073464" y="2634864"/>
                <a:ext cx="1587374" cy="2033368"/>
              </a:xfrm>
              <a:prstGeom prst="arc">
                <a:avLst>
                  <a:gd name="adj1" fmla="val 11601931"/>
                  <a:gd name="adj2" fmla="val 20929565"/>
                </a:avLst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89" name="그룹 188">
              <a:extLst>
                <a:ext uri="{FF2B5EF4-FFF2-40B4-BE49-F238E27FC236}">
                  <a16:creationId xmlns:a16="http://schemas.microsoft.com/office/drawing/2014/main" id="{D150BC97-781F-4E2E-A3F3-6FF67CBCD7A7}"/>
                </a:ext>
              </a:extLst>
            </p:cNvPr>
            <p:cNvGrpSpPr/>
            <p:nvPr/>
          </p:nvGrpSpPr>
          <p:grpSpPr>
            <a:xfrm>
              <a:off x="2628695" y="3445022"/>
              <a:ext cx="3105354" cy="1373907"/>
              <a:chOff x="555484" y="2634864"/>
              <a:chExt cx="3105354" cy="2623945"/>
            </a:xfrm>
          </p:grpSpPr>
          <p:sp>
            <p:nvSpPr>
              <p:cNvPr id="196" name="원호 195">
                <a:extLst>
                  <a:ext uri="{FF2B5EF4-FFF2-40B4-BE49-F238E27FC236}">
                    <a16:creationId xmlns:a16="http://schemas.microsoft.com/office/drawing/2014/main" id="{CDDB6CA6-0F39-43D9-9246-EE8EAEC79411}"/>
                  </a:ext>
                </a:extLst>
              </p:cNvPr>
              <p:cNvSpPr/>
              <p:nvPr/>
            </p:nvSpPr>
            <p:spPr>
              <a:xfrm>
                <a:off x="555484" y="3225441"/>
                <a:ext cx="1587374" cy="2033368"/>
              </a:xfrm>
              <a:prstGeom prst="arc">
                <a:avLst>
                  <a:gd name="adj1" fmla="val 11507147"/>
                  <a:gd name="adj2" fmla="val 20908777"/>
                </a:avLst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7" name="원호 196">
                <a:extLst>
                  <a:ext uri="{FF2B5EF4-FFF2-40B4-BE49-F238E27FC236}">
                    <a16:creationId xmlns:a16="http://schemas.microsoft.com/office/drawing/2014/main" id="{41EBDE78-CFAA-4677-9843-3F9EECDA95BF}"/>
                  </a:ext>
                </a:extLst>
              </p:cNvPr>
              <p:cNvSpPr/>
              <p:nvPr/>
            </p:nvSpPr>
            <p:spPr>
              <a:xfrm rot="10800000">
                <a:off x="2073464" y="2634864"/>
                <a:ext cx="1587374" cy="2033368"/>
              </a:xfrm>
              <a:prstGeom prst="arc">
                <a:avLst>
                  <a:gd name="adj1" fmla="val 11601931"/>
                  <a:gd name="adj2" fmla="val 20929565"/>
                </a:avLst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90" name="그룹 189">
              <a:extLst>
                <a:ext uri="{FF2B5EF4-FFF2-40B4-BE49-F238E27FC236}">
                  <a16:creationId xmlns:a16="http://schemas.microsoft.com/office/drawing/2014/main" id="{C11C783C-8069-4499-B840-84F6AF1CA159}"/>
                </a:ext>
              </a:extLst>
            </p:cNvPr>
            <p:cNvGrpSpPr/>
            <p:nvPr/>
          </p:nvGrpSpPr>
          <p:grpSpPr>
            <a:xfrm rot="5400000">
              <a:off x="2368593" y="3082543"/>
              <a:ext cx="4194355" cy="1476299"/>
              <a:chOff x="555484" y="2439310"/>
              <a:chExt cx="3051645" cy="2819499"/>
            </a:xfrm>
          </p:grpSpPr>
          <p:sp>
            <p:nvSpPr>
              <p:cNvPr id="194" name="원호 193">
                <a:extLst>
                  <a:ext uri="{FF2B5EF4-FFF2-40B4-BE49-F238E27FC236}">
                    <a16:creationId xmlns:a16="http://schemas.microsoft.com/office/drawing/2014/main" id="{661B6244-8976-43AD-9279-18FE506C24B9}"/>
                  </a:ext>
                </a:extLst>
              </p:cNvPr>
              <p:cNvSpPr/>
              <p:nvPr/>
            </p:nvSpPr>
            <p:spPr>
              <a:xfrm>
                <a:off x="555484" y="3225441"/>
                <a:ext cx="1587374" cy="2033368"/>
              </a:xfrm>
              <a:prstGeom prst="arc">
                <a:avLst>
                  <a:gd name="adj1" fmla="val 11507147"/>
                  <a:gd name="adj2" fmla="val 20908777"/>
                </a:avLst>
              </a:prstGeom>
              <a:ln w="1905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5" name="원호 194">
                <a:extLst>
                  <a:ext uri="{FF2B5EF4-FFF2-40B4-BE49-F238E27FC236}">
                    <a16:creationId xmlns:a16="http://schemas.microsoft.com/office/drawing/2014/main" id="{DD5C476E-B348-44D8-9E7F-282AB1A4173B}"/>
                  </a:ext>
                </a:extLst>
              </p:cNvPr>
              <p:cNvSpPr/>
              <p:nvPr/>
            </p:nvSpPr>
            <p:spPr>
              <a:xfrm rot="10800000">
                <a:off x="2019755" y="2439310"/>
                <a:ext cx="1587374" cy="2033370"/>
              </a:xfrm>
              <a:prstGeom prst="arc">
                <a:avLst>
                  <a:gd name="adj1" fmla="val 11601931"/>
                  <a:gd name="adj2" fmla="val 20929565"/>
                </a:avLst>
              </a:prstGeom>
              <a:ln w="1905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91" name="그룹 190">
              <a:extLst>
                <a:ext uri="{FF2B5EF4-FFF2-40B4-BE49-F238E27FC236}">
                  <a16:creationId xmlns:a16="http://schemas.microsoft.com/office/drawing/2014/main" id="{1D05F427-7A5A-4835-9329-CCCB9C7BE2D9}"/>
                </a:ext>
              </a:extLst>
            </p:cNvPr>
            <p:cNvGrpSpPr/>
            <p:nvPr/>
          </p:nvGrpSpPr>
          <p:grpSpPr>
            <a:xfrm>
              <a:off x="2628695" y="4246580"/>
              <a:ext cx="3105354" cy="1373907"/>
              <a:chOff x="555484" y="2634864"/>
              <a:chExt cx="3105354" cy="2623945"/>
            </a:xfrm>
          </p:grpSpPr>
          <p:sp>
            <p:nvSpPr>
              <p:cNvPr id="192" name="원호 191">
                <a:extLst>
                  <a:ext uri="{FF2B5EF4-FFF2-40B4-BE49-F238E27FC236}">
                    <a16:creationId xmlns:a16="http://schemas.microsoft.com/office/drawing/2014/main" id="{9C947700-6881-4D73-8162-D26392FA857C}"/>
                  </a:ext>
                </a:extLst>
              </p:cNvPr>
              <p:cNvSpPr/>
              <p:nvPr/>
            </p:nvSpPr>
            <p:spPr>
              <a:xfrm>
                <a:off x="555484" y="3225441"/>
                <a:ext cx="1587374" cy="2033368"/>
              </a:xfrm>
              <a:prstGeom prst="arc">
                <a:avLst>
                  <a:gd name="adj1" fmla="val 11507147"/>
                  <a:gd name="adj2" fmla="val 20908777"/>
                </a:avLst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3" name="원호 192">
                <a:extLst>
                  <a:ext uri="{FF2B5EF4-FFF2-40B4-BE49-F238E27FC236}">
                    <a16:creationId xmlns:a16="http://schemas.microsoft.com/office/drawing/2014/main" id="{40CC0517-ED22-4CD9-9476-C4C7290C3C79}"/>
                  </a:ext>
                </a:extLst>
              </p:cNvPr>
              <p:cNvSpPr/>
              <p:nvPr/>
            </p:nvSpPr>
            <p:spPr>
              <a:xfrm rot="10800000">
                <a:off x="2073464" y="2634864"/>
                <a:ext cx="1587374" cy="2033368"/>
              </a:xfrm>
              <a:prstGeom prst="arc">
                <a:avLst>
                  <a:gd name="adj1" fmla="val 11601931"/>
                  <a:gd name="adj2" fmla="val 20929565"/>
                </a:avLst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229FFB88-D774-4399-B993-DC65E86BD39A}"/>
                  </a:ext>
                </a:extLst>
              </p:cNvPr>
              <p:cNvSpPr txBox="1"/>
              <p:nvPr/>
            </p:nvSpPr>
            <p:spPr>
              <a:xfrm>
                <a:off x="5223410" y="2133498"/>
                <a:ext cx="5681251" cy="154830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ko-KR" sz="1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ko-KR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  <m:r>
                        <a:rPr lang="en-US" altLang="ko-KR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sz="1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1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en-US" altLang="ko-KR" sz="140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R" sz="1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altLang="ko-KR" sz="1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en-US" altLang="ko-KR" sz="140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R" sz="1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altLang="ko-KR" sz="1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US" altLang="ko-KR" sz="1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e>
                                <m:r>
                                  <a:rPr lang="en-US" altLang="ko-KR" sz="1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ko-KR" sz="140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1400" i="1" smtClean="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ko-KR" sz="1400" b="0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altLang="ko-KR" sz="1400" b="0" i="1" smtClean="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1400" b="0" i="1" smtClean="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altLang="ko-KR" sz="1400" b="0" i="1" smtClean="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en-US" altLang="ko-KR" sz="1400" b="0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ko-KR" sz="1400" b="0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altLang="ko-KR" sz="1400" b="0" i="1" smtClean="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1400" b="0" i="1" smtClean="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num>
                                  <m:den>
                                    <m:r>
                                      <a:rPr lang="en-US" altLang="ko-KR" sz="1400" b="0" i="1" smtClean="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altLang="ko-KR" sz="1400" b="0" i="1" smtClean="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1400" b="0" i="1" smtClean="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altLang="ko-KR" sz="1400" b="0" i="1" smtClean="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r>
                                  <a:rPr lang="en-US" altLang="ko-KR" sz="1400" b="0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ko-KR" sz="1400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altLang="ko-KR" sz="1400" b="0" i="1" smtClean="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1400" b="0" i="1" smtClean="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num>
                                  <m:den>
                                    <m:r>
                                      <a:rPr lang="en-US" altLang="ko-KR" sz="1400" b="0" i="1" smtClean="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en-US" altLang="ko-KR" sz="1400" b="0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altLang="ko-KR" sz="1400" b="0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altLang="ko-KR" sz="1400" b="0" i="1" smtClean="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1400" b="0" i="1" smtClean="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altLang="ko-KR" sz="1400" b="0" i="1" smtClean="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r>
                                  <a:rPr lang="en-US" altLang="ko-KR" sz="1400" b="0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altLang="ko-KR" sz="1400" b="0" i="1" smtClean="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1400" b="0" i="1" smtClean="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altLang="ko-KR" sz="1400" b="0" i="1" smtClean="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en-US" altLang="ko-KR" sz="1400" b="0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en-US" altLang="ko-KR" sz="1400" b="0" i="1" smtClean="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1400" b="0" i="1" smtClean="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altLang="ko-KR" sz="1400" b="0" i="1" smtClean="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en-US" altLang="ko-KR" sz="1400" b="0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1400" b="0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ko-KR" sz="1400" b="0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ko-KR" sz="1400" b="0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ko-KR" sz="1400" b="0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ko-KR" sz="1400" b="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1400" b="0" i="1" smtClean="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altLang="ko-KR" sz="1400" b="0" i="1" smtClean="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ko-KR" sz="1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1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altLang="ko-KR" sz="1400" b="0" i="1" smtClean="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ko-KR" sz="1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ko-KR" sz="1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altLang="ko-KR" sz="1400" b="0" i="1" smtClean="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en-US" altLang="ko-KR" sz="1400" b="0" i="1" smtClean="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altLang="ko-KR" sz="1400" b="0" i="1" smtClean="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ko-KR" sz="1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1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altLang="ko-KR" sz="1400" b="0" i="1" smtClean="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ko-KR" sz="1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ko-KR" sz="1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altLang="ko-KR" sz="1400" b="0" i="1" smtClean="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en-US" altLang="ko-KR" sz="1400" b="0" i="1" smtClean="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altLang="ko-KR" sz="1400" b="0" i="1" smtClean="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ko-KR" sz="1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1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ko-KR" sz="1400" b="0" i="1" smtClean="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ko-KR" sz="1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ko-KR" sz="1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altLang="ko-KR" sz="1400" b="0" i="1" smtClean="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en-US" altLang="ko-KR" sz="1400" b="0" i="1" smtClean="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altLang="ko-KR" sz="1400" b="0" i="1" smtClean="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ko-KR" sz="1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1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ko-KR" sz="1400" b="0" i="1" smtClean="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ko-KR" sz="1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ko-KR" sz="1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altLang="ko-KR" sz="1400" b="0" i="1" smtClean="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229FFB88-D774-4399-B993-DC65E86BD3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3410" y="2133498"/>
                <a:ext cx="5681251" cy="154830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CB02665D-3F6E-4B17-9157-ABF9AE84F5D1}"/>
                  </a:ext>
                </a:extLst>
              </p:cNvPr>
              <p:cNvSpPr txBox="1"/>
              <p:nvPr/>
            </p:nvSpPr>
            <p:spPr>
              <a:xfrm>
                <a:off x="5131750" y="3962611"/>
                <a:ext cx="5681251" cy="20005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600" i="1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…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ko-KR" sz="1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ko-KR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ko-KR" sz="1600" dirty="0">
                  <a:solidFill>
                    <a:schemeClr val="bg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ko-KR" sz="1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ko-KR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ko-KR" altLang="en-US" sz="16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ko-KR" sz="1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ko-KR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ko-KR" sz="1600" dirty="0"/>
              </a:p>
              <a:p>
                <a:pPr algn="ctr"/>
                <a:r>
                  <a:rPr lang="en-US" altLang="ko-KR" sz="1600" i="1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…</a:t>
                </a:r>
                <a:endParaRPr lang="ko-KR" altLang="en-US" sz="16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ko-KR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ko-KR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ko-KR" altLang="en-US" sz="1600" dirty="0"/>
              </a:p>
              <a:p>
                <a:endParaRPr lang="en-US" altLang="ko-KR" sz="1600" dirty="0"/>
              </a:p>
            </p:txBody>
          </p:sp>
        </mc:Choice>
        <mc:Fallback xmlns="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CB02665D-3F6E-4B17-9157-ABF9AE84F5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1750" y="3962611"/>
                <a:ext cx="5681251" cy="2000548"/>
              </a:xfrm>
              <a:prstGeom prst="rect">
                <a:avLst/>
              </a:prstGeom>
              <a:blipFill>
                <a:blip r:embed="rId9"/>
                <a:stretch>
                  <a:fillRect t="-122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슬라이드 번호 개체 틀 9">
            <a:extLst>
              <a:ext uri="{FF2B5EF4-FFF2-40B4-BE49-F238E27FC236}">
                <a16:creationId xmlns:a16="http://schemas.microsoft.com/office/drawing/2014/main" id="{67A03C9D-C6FE-4583-B93D-5CF8ABDF607A}"/>
              </a:ext>
            </a:extLst>
          </p:cNvPr>
          <p:cNvSpPr txBox="1">
            <a:spLocks/>
          </p:cNvSpPr>
          <p:nvPr/>
        </p:nvSpPr>
        <p:spPr>
          <a:xfrm>
            <a:off x="11247315" y="6354143"/>
            <a:ext cx="753545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defPPr>
              <a:defRPr lang="ko-KR"/>
            </a:defPPr>
            <a:lvl1pPr marL="0" algn="r" defTabSz="914400" rtl="0" eaLnBrk="1" latinLnBrk="1" hangingPunct="1">
              <a:defRPr sz="1000" kern="1200" spc="13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A98EE3D-8CD1-4C3F-BD1C-C98C9596463C}" type="slidenum">
              <a:rPr lang="en-US" sz="1200" smtClean="0">
                <a:solidFill>
                  <a:schemeClr val="bg1"/>
                </a:solidFill>
                <a:effectLst/>
              </a:rPr>
              <a:pPr/>
              <a:t>18</a:t>
            </a:fld>
            <a:endParaRPr lang="en-US" sz="1200" dirty="0">
              <a:solidFill>
                <a:schemeClr val="bg1"/>
              </a:solidFill>
              <a:effectLst/>
            </a:endParaRPr>
          </a:p>
        </p:txBody>
      </p:sp>
      <p:sp>
        <p:nvSpPr>
          <p:cNvPr id="64" name="날짜 개체 틀 8">
            <a:extLst>
              <a:ext uri="{FF2B5EF4-FFF2-40B4-BE49-F238E27FC236}">
                <a16:creationId xmlns:a16="http://schemas.microsoft.com/office/drawing/2014/main" id="{CB14FC16-6A2E-477A-9CF0-A856A907F186}"/>
              </a:ext>
            </a:extLst>
          </p:cNvPr>
          <p:cNvSpPr txBox="1">
            <a:spLocks/>
          </p:cNvSpPr>
          <p:nvPr/>
        </p:nvSpPr>
        <p:spPr>
          <a:xfrm>
            <a:off x="76988" y="6423972"/>
            <a:ext cx="2097044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defPPr>
              <a:defRPr lang="ko-KR"/>
            </a:defPPr>
            <a:lvl1pPr marL="0" algn="r" defTabSz="914400" rtl="0" eaLnBrk="1" latinLnBrk="1" hangingPunct="1">
              <a:defRPr sz="1000" kern="1200" spc="6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16953973-8C2E-4E01-9E88-37B9642EE4F8}" type="datetime1">
              <a:rPr lang="ko-KR" altLang="en-US" sz="1200" smtClean="0">
                <a:solidFill>
                  <a:schemeClr val="bg1"/>
                </a:solidFill>
                <a:effectLst/>
              </a:rPr>
              <a:pPr algn="l"/>
              <a:t>2021-01-28</a:t>
            </a:fld>
            <a:endParaRPr lang="en-US" dirty="0">
              <a:solidFill>
                <a:schemeClr val="bg1"/>
              </a:solidFill>
              <a:effectLst/>
            </a:endParaRPr>
          </a:p>
        </p:txBody>
      </p:sp>
      <p:pic>
        <p:nvPicPr>
          <p:cNvPr id="65" name="그림 64">
            <a:extLst>
              <a:ext uri="{FF2B5EF4-FFF2-40B4-BE49-F238E27FC236}">
                <a16:creationId xmlns:a16="http://schemas.microsoft.com/office/drawing/2014/main" id="{8D99B518-62B5-42A9-B9C4-A64D11B0939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37680" y="6215413"/>
            <a:ext cx="3964062" cy="642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3284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직사각형 40">
            <a:extLst>
              <a:ext uri="{FF2B5EF4-FFF2-40B4-BE49-F238E27FC236}">
                <a16:creationId xmlns:a16="http://schemas.microsoft.com/office/drawing/2014/main" id="{37FFBC33-39A0-4859-AE7C-677C68992D18}"/>
              </a:ext>
            </a:extLst>
          </p:cNvPr>
          <p:cNvSpPr/>
          <p:nvPr/>
        </p:nvSpPr>
        <p:spPr>
          <a:xfrm>
            <a:off x="1414664" y="2991784"/>
            <a:ext cx="2996255" cy="2996255"/>
          </a:xfrm>
          <a:prstGeom prst="rect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140B3A8A-19A2-468A-B79F-8AFA32526327}"/>
              </a:ext>
            </a:extLst>
          </p:cNvPr>
          <p:cNvSpPr/>
          <p:nvPr/>
        </p:nvSpPr>
        <p:spPr>
          <a:xfrm rot="1794497">
            <a:off x="1442567" y="3006037"/>
            <a:ext cx="2996255" cy="2996255"/>
          </a:xfrm>
          <a:prstGeom prst="rect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648B65A-26C3-424F-AFD7-96C8C8F8E4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101012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3DAC0179-C6FF-45BE-B75A-631B346B8A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68903"/>
            <a:ext cx="10353762" cy="948136"/>
          </a:xfrm>
        </p:spPr>
        <p:txBody>
          <a:bodyPr/>
          <a:lstStyle/>
          <a:p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2. Affine transform</a:t>
            </a:r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09743FA3-2A68-49D0-B033-3E462FA6355C}"/>
              </a:ext>
            </a:extLst>
          </p:cNvPr>
          <p:cNvSpPr txBox="1">
            <a:spLocks/>
          </p:cNvSpPr>
          <p:nvPr/>
        </p:nvSpPr>
        <p:spPr>
          <a:xfrm>
            <a:off x="-1" y="1169915"/>
            <a:ext cx="7628830" cy="481603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lIns="109728" tIns="109728" rIns="109728" bIns="91440" anchor="ctr"/>
          <a:lstStyle>
            <a:lvl1pPr algn="ctr" defTabSz="457200" rtl="0" eaLnBrk="1" latinLnBrk="0" hangingPunct="1">
              <a:lnSpc>
                <a:spcPct val="105000"/>
              </a:lnSpc>
              <a:spcBef>
                <a:spcPct val="0"/>
              </a:spcBef>
              <a:buNone/>
              <a:defRPr sz="4200" kern="1200" spc="3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altLang="ko-KR" sz="2800" dirty="0">
                <a:solidFill>
                  <a:schemeClr val="bg1"/>
                </a:solidFill>
                <a:effectLst/>
                <a:latin typeface="메이플스토리" panose="02000300000000000000" pitchFamily="2" charset="-127"/>
                <a:ea typeface="메이플스토리" panose="02000300000000000000" pitchFamily="2" charset="-127"/>
              </a:rPr>
              <a:t>d. Application – rotation + shift</a:t>
            </a:r>
            <a:endParaRPr lang="en-US" altLang="ko-KR" sz="2000" dirty="0">
              <a:solidFill>
                <a:schemeClr val="bg1"/>
              </a:solidFill>
              <a:effectLst/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CC40967E-A42F-4F0E-B04A-CFF145623D82}"/>
              </a:ext>
            </a:extLst>
          </p:cNvPr>
          <p:cNvGrpSpPr/>
          <p:nvPr/>
        </p:nvGrpSpPr>
        <p:grpSpPr>
          <a:xfrm>
            <a:off x="297450" y="1720421"/>
            <a:ext cx="4388850" cy="4067175"/>
            <a:chOff x="1335675" y="1828800"/>
            <a:chExt cx="4388850" cy="4067175"/>
          </a:xfrm>
        </p:grpSpPr>
        <p:cxnSp>
          <p:nvCxnSpPr>
            <p:cNvPr id="17" name="직선 화살표 연결선 16">
              <a:extLst>
                <a:ext uri="{FF2B5EF4-FFF2-40B4-BE49-F238E27FC236}">
                  <a16:creationId xmlns:a16="http://schemas.microsoft.com/office/drawing/2014/main" id="{CFB45395-FA93-4405-A002-31D339FDD117}"/>
                </a:ext>
              </a:extLst>
            </p:cNvPr>
            <p:cNvCxnSpPr>
              <a:cxnSpLocks/>
            </p:cNvCxnSpPr>
            <p:nvPr/>
          </p:nvCxnSpPr>
          <p:spPr>
            <a:xfrm>
              <a:off x="2466840" y="1828800"/>
              <a:ext cx="0" cy="4067175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화살표 연결선 19">
              <a:extLst>
                <a:ext uri="{FF2B5EF4-FFF2-40B4-BE49-F238E27FC236}">
                  <a16:creationId xmlns:a16="http://schemas.microsoft.com/office/drawing/2014/main" id="{9DF31D0F-4AEE-4D7F-B8B1-61640B564075}"/>
                </a:ext>
              </a:extLst>
            </p:cNvPr>
            <p:cNvCxnSpPr>
              <a:cxnSpLocks/>
            </p:cNvCxnSpPr>
            <p:nvPr/>
          </p:nvCxnSpPr>
          <p:spPr>
            <a:xfrm>
              <a:off x="1335675" y="3112851"/>
              <a:ext cx="4388850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A5D91DF8-47BD-4814-A302-5AA5FCC89D85}"/>
                </a:ext>
              </a:extLst>
            </p:cNvPr>
            <p:cNvSpPr/>
            <p:nvPr/>
          </p:nvSpPr>
          <p:spPr>
            <a:xfrm>
              <a:off x="1399976" y="2045987"/>
              <a:ext cx="2133727" cy="2133727"/>
            </a:xfrm>
            <a:prstGeom prst="ellipse">
              <a:avLst/>
            </a:prstGeom>
            <a:noFill/>
            <a:ln w="190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61824370-CBCB-49C1-9E84-1D6D2E111CCE}"/>
                </a:ext>
              </a:extLst>
            </p:cNvPr>
            <p:cNvGrpSpPr/>
            <p:nvPr/>
          </p:nvGrpSpPr>
          <p:grpSpPr>
            <a:xfrm>
              <a:off x="2872863" y="3534727"/>
              <a:ext cx="2133727" cy="2133727"/>
              <a:chOff x="2704889" y="3313987"/>
              <a:chExt cx="2133727" cy="2133727"/>
            </a:xfrm>
          </p:grpSpPr>
          <p:sp>
            <p:nvSpPr>
              <p:cNvPr id="27" name="타원 26">
                <a:extLst>
                  <a:ext uri="{FF2B5EF4-FFF2-40B4-BE49-F238E27FC236}">
                    <a16:creationId xmlns:a16="http://schemas.microsoft.com/office/drawing/2014/main" id="{9DE23411-AE9F-4A5A-B47E-96EF3FD7C19A}"/>
                  </a:ext>
                </a:extLst>
              </p:cNvPr>
              <p:cNvSpPr/>
              <p:nvPr/>
            </p:nvSpPr>
            <p:spPr>
              <a:xfrm>
                <a:off x="2704889" y="3313987"/>
                <a:ext cx="2133727" cy="2133727"/>
              </a:xfrm>
              <a:prstGeom prst="ellipse">
                <a:avLst/>
              </a:prstGeom>
              <a:noFill/>
              <a:ln w="1905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타원 27">
                <a:extLst>
                  <a:ext uri="{FF2B5EF4-FFF2-40B4-BE49-F238E27FC236}">
                    <a16:creationId xmlns:a16="http://schemas.microsoft.com/office/drawing/2014/main" id="{1C79DCF0-5751-443D-BC5A-1C0710AE2967}"/>
                  </a:ext>
                </a:extLst>
              </p:cNvPr>
              <p:cNvSpPr/>
              <p:nvPr/>
            </p:nvSpPr>
            <p:spPr>
              <a:xfrm>
                <a:off x="3736827" y="4345925"/>
                <a:ext cx="65230" cy="6523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037EEE63-FA74-46AB-9E24-A3CAC16E7064}"/>
              </a:ext>
            </a:extLst>
          </p:cNvPr>
          <p:cNvCxnSpPr>
            <a:cxnSpLocks/>
          </p:cNvCxnSpPr>
          <p:nvPr/>
        </p:nvCxnSpPr>
        <p:spPr>
          <a:xfrm>
            <a:off x="1428615" y="3004472"/>
            <a:ext cx="971685" cy="42452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2EFFF6A4-B479-49ED-9E4D-F6DD1E7A6AD2}"/>
              </a:ext>
            </a:extLst>
          </p:cNvPr>
          <p:cNvCxnSpPr>
            <a:cxnSpLocks/>
          </p:cNvCxnSpPr>
          <p:nvPr/>
        </p:nvCxnSpPr>
        <p:spPr>
          <a:xfrm>
            <a:off x="1428614" y="3004471"/>
            <a:ext cx="562044" cy="88649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원호 36">
            <a:extLst>
              <a:ext uri="{FF2B5EF4-FFF2-40B4-BE49-F238E27FC236}">
                <a16:creationId xmlns:a16="http://schemas.microsoft.com/office/drawing/2014/main" id="{637D82E2-F0F6-42F7-B43C-1D1939B283D6}"/>
              </a:ext>
            </a:extLst>
          </p:cNvPr>
          <p:cNvSpPr/>
          <p:nvPr/>
        </p:nvSpPr>
        <p:spPr>
          <a:xfrm rot="3816404">
            <a:off x="1357196" y="2904323"/>
            <a:ext cx="476250" cy="348375"/>
          </a:xfrm>
          <a:prstGeom prst="arc">
            <a:avLst>
              <a:gd name="adj1" fmla="val 19114237"/>
              <a:gd name="adj2" fmla="val 1031558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원호 37">
            <a:extLst>
              <a:ext uri="{FF2B5EF4-FFF2-40B4-BE49-F238E27FC236}">
                <a16:creationId xmlns:a16="http://schemas.microsoft.com/office/drawing/2014/main" id="{1890DAA7-F39A-4091-80FA-72F1062531B7}"/>
              </a:ext>
            </a:extLst>
          </p:cNvPr>
          <p:cNvSpPr/>
          <p:nvPr/>
        </p:nvSpPr>
        <p:spPr>
          <a:xfrm rot="1780637">
            <a:off x="1401656" y="2821828"/>
            <a:ext cx="471231" cy="348375"/>
          </a:xfrm>
          <a:prstGeom prst="arc">
            <a:avLst>
              <a:gd name="adj1" fmla="val 20141599"/>
              <a:gd name="adj2" fmla="val 1031558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C849677-CA30-460C-9B39-9E90A91E7815}"/>
              </a:ext>
            </a:extLst>
          </p:cNvPr>
          <p:cNvSpPr txBox="1"/>
          <p:nvPr/>
        </p:nvSpPr>
        <p:spPr>
          <a:xfrm>
            <a:off x="1676718" y="3180770"/>
            <a:ext cx="295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altLang="ko-KR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θ</a:t>
            </a:r>
            <a:endParaRPr lang="ko-KR" altLang="en-US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2A962C56-1A11-4D79-9859-C1CE13927689}"/>
              </a:ext>
            </a:extLst>
          </p:cNvPr>
          <p:cNvCxnSpPr>
            <a:cxnSpLocks/>
            <a:stCxn id="28" idx="5"/>
          </p:cNvCxnSpPr>
          <p:nvPr/>
        </p:nvCxnSpPr>
        <p:spPr>
          <a:xfrm>
            <a:off x="2922253" y="4513963"/>
            <a:ext cx="944897" cy="420184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6893FEC6-07AA-4556-AA71-5EC128F8926D}"/>
              </a:ext>
            </a:extLst>
          </p:cNvPr>
          <p:cNvCxnSpPr>
            <a:cxnSpLocks/>
            <a:endCxn id="27" idx="6"/>
          </p:cNvCxnSpPr>
          <p:nvPr/>
        </p:nvCxnSpPr>
        <p:spPr>
          <a:xfrm>
            <a:off x="2931806" y="4489912"/>
            <a:ext cx="1036559" cy="33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090D534D-39AD-4DA4-AFFE-B06F2F10DC41}"/>
              </a:ext>
            </a:extLst>
          </p:cNvPr>
          <p:cNvCxnSpPr>
            <a:cxnSpLocks/>
          </p:cNvCxnSpPr>
          <p:nvPr/>
        </p:nvCxnSpPr>
        <p:spPr>
          <a:xfrm>
            <a:off x="2899191" y="4490901"/>
            <a:ext cx="562044" cy="88649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원호 55">
            <a:extLst>
              <a:ext uri="{FF2B5EF4-FFF2-40B4-BE49-F238E27FC236}">
                <a16:creationId xmlns:a16="http://schemas.microsoft.com/office/drawing/2014/main" id="{B9C5804A-4A28-4F7E-AA6E-343128800539}"/>
              </a:ext>
            </a:extLst>
          </p:cNvPr>
          <p:cNvSpPr/>
          <p:nvPr/>
        </p:nvSpPr>
        <p:spPr>
          <a:xfrm rot="3816404">
            <a:off x="2847858" y="4427096"/>
            <a:ext cx="476250" cy="348375"/>
          </a:xfrm>
          <a:prstGeom prst="arc">
            <a:avLst>
              <a:gd name="adj1" fmla="val 19114237"/>
              <a:gd name="adj2" fmla="val 1031558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45854DA-6AC8-426C-88A9-CFEDE13F2FE1}"/>
              </a:ext>
            </a:extLst>
          </p:cNvPr>
          <p:cNvSpPr txBox="1"/>
          <p:nvPr/>
        </p:nvSpPr>
        <p:spPr>
          <a:xfrm>
            <a:off x="3165960" y="4693113"/>
            <a:ext cx="295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altLang="ko-KR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θ</a:t>
            </a:r>
            <a:endParaRPr lang="ko-KR" altLang="en-US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6C23D40D-8C8A-4D51-A41B-2F0BA427C9A8}"/>
                  </a:ext>
                </a:extLst>
              </p:cNvPr>
              <p:cNvSpPr txBox="1"/>
              <p:nvPr/>
            </p:nvSpPr>
            <p:spPr>
              <a:xfrm>
                <a:off x="5009357" y="3098315"/>
                <a:ext cx="6110286" cy="19670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b="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ko-KR" sz="1800" b="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ko-KR" sz="1800" b="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ko-K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  <m:brk m:alnAt="7"/>
                            </m:rPr>
                            <a:rPr lang="en-US" altLang="ko-KR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  <m:r>
                            <m:rPr>
                              <m:sty m:val="p"/>
                            </m:rPr>
                            <a:rPr lang="en-US" altLang="ko-KR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os</m:t>
                          </m:r>
                        </m:fName>
                        <m:e>
                          <m:r>
                            <a:rPr lang="ko-KR" alt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altLang="ko-K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</m:e>
                      </m:func>
                      <m:d>
                        <m:dPr>
                          <m:ctrlPr>
                            <a:rPr lang="en-US" altLang="ko-KR" sz="1800" b="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800" b="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1800" b="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1800" b="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altLang="ko-KR" sz="1800" b="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</a:rPr>
                        <m:t>−</m:t>
                      </m:r>
                      <m:func>
                        <m:funcPr>
                          <m:ctrlPr>
                            <a:rPr lang="en-US" altLang="ko-K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ko-KR" alt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US" altLang="ko-KR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altLang="ko-KR" sz="1800" b="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800" b="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ko-KR" sz="1800" b="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1800" b="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altLang="ko-KR" sz="1800" b="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1800" b="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altLang="ko-KR" sz="1800" b="0" i="1" dirty="0">
                  <a:solidFill>
                    <a:schemeClr val="bg1"/>
                  </a:solidFill>
                  <a:effectLst/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b="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1800" b="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ko-KR" sz="1800" b="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ko-KR" sz="18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18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ko-KR" altLang="en-US" sz="18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ko-KR" altLang="en-US" sz="180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altLang="ko-KR" sz="1800" b="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800" b="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1800" b="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1800" b="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altLang="ko-KR" sz="1800" b="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</a:rPr>
                        <m:t>+</m:t>
                      </m:r>
                      <m:func>
                        <m:funcPr>
                          <m:ctrlPr>
                            <a:rPr lang="en-US" altLang="ko-KR" sz="18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  <m:brk m:alnAt="7"/>
                            </m:rPr>
                            <a:rPr lang="en-US" altLang="ko-KR" sz="18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c</m:t>
                          </m:r>
                          <m:r>
                            <m:rPr>
                              <m:sty m:val="p"/>
                            </m:rPr>
                            <a:rPr lang="en-US" altLang="ko-KR" sz="18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os</m:t>
                          </m:r>
                        </m:fName>
                        <m:e>
                          <m:r>
                            <a:rPr lang="ko-KR" altLang="en-US" sz="18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US" altLang="ko-KR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altLang="ko-KR" sz="1800" b="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ko-K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altLang="ko-K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altLang="ko-K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altLang="ko-KR" b="0" dirty="0">
                  <a:solidFill>
                    <a:schemeClr val="bg1"/>
                  </a:solidFill>
                  <a:ea typeface="Cambria Math" panose="02040503050406030204" pitchFamily="18" charset="0"/>
                </a:endParaRPr>
              </a:p>
              <a:p>
                <a:endParaRPr lang="en-US" altLang="ko-KR" b="0" dirty="0">
                  <a:solidFill>
                    <a:schemeClr val="bg1"/>
                  </a:solidFill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ko-KR" sz="1800" b="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sz="180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1800" i="1" smtClean="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en-US" altLang="ko-KR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altLang="ko-KR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ko-KR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r>
                                      <a:rPr lang="ko-KR" alt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  <m:e>
                                <m:r>
                                  <a:rPr lang="en-US" altLang="ko-KR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unc>
                                  <m:funcPr>
                                    <m:ctrlPr>
                                      <a:rPr lang="en-US" altLang="ko-KR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ko-KR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ko-KR" alt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  <m:e>
                                <m:r>
                                  <a:rPr lang="en-US" altLang="ko-KR" sz="1800" b="0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ko-KR" sz="1800" b="0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func>
                                  <m:funcPr>
                                    <m:ctrlPr>
                                      <a:rPr lang="en-US" altLang="ko-KR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altLang="ko-KR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ko-KR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r>
                                      <a:rPr lang="ko-KR" alt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  <m:r>
                                  <a:rPr lang="en-US" altLang="ko-KR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ko-KR" sz="1800" b="0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func>
                                  <m:funcPr>
                                    <m:ctrlPr>
                                      <a:rPr lang="en-US" altLang="ko-KR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ko-KR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ko-KR" alt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  <m:r>
                                  <a:rPr lang="en-US" altLang="ko-KR" sz="1800" b="0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ko-KR" sz="1800" b="0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mr>
                            <m:mr>
                              <m:e>
                                <m:func>
                                  <m:funcPr>
                                    <m:ctrlPr>
                                      <a:rPr lang="en-US" altLang="ko-KR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ko-KR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ko-KR" alt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US" altLang="ko-KR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altLang="ko-KR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ko-KR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r>
                                      <a:rPr lang="ko-KR" alt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  <m:e>
                                <m:r>
                                  <a:rPr lang="en-US" altLang="ko-KR" sz="1800" b="0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ko-KR" sz="1800" b="0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func>
                                  <m:funcPr>
                                    <m:ctrlPr>
                                      <a:rPr lang="en-US" altLang="ko-KR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ko-KR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ko-KR" alt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  <m:r>
                                  <a:rPr lang="en-US" altLang="ko-KR" sz="1800" b="0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ko-KR" sz="1800" b="0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func>
                                  <m:funcPr>
                                    <m:ctrlPr>
                                      <a:rPr lang="en-US" altLang="ko-KR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altLang="ko-KR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ko-KR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r>
                                      <a:rPr lang="ko-KR" alt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  <m:r>
                                  <a:rPr lang="en-US" altLang="ko-KR" sz="1800" b="0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ko-KR" sz="1800" b="0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1800" b="0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ko-KR" sz="1800" b="0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ko-KR" sz="1800" b="0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dirty="0"/>
              </a:p>
              <a:p>
                <a:endParaRPr lang="ko-KR" altLang="en-US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6C23D40D-8C8A-4D51-A41B-2F0BA427C9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9357" y="3098315"/>
                <a:ext cx="6110286" cy="19670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TextBox 63">
            <a:extLst>
              <a:ext uri="{FF2B5EF4-FFF2-40B4-BE49-F238E27FC236}">
                <a16:creationId xmlns:a16="http://schemas.microsoft.com/office/drawing/2014/main" id="{E02FA5A0-0BC6-44DC-97EE-785E665CA5F7}"/>
              </a:ext>
            </a:extLst>
          </p:cNvPr>
          <p:cNvSpPr txBox="1"/>
          <p:nvPr/>
        </p:nvSpPr>
        <p:spPr>
          <a:xfrm>
            <a:off x="-142352" y="4081854"/>
            <a:ext cx="61102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1"/>
            <a:r>
              <a:rPr lang="en-US" altLang="ko-KR" sz="1800" b="1" dirty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</a:t>
            </a:r>
            <a:r>
              <a:rPr lang="en-US" altLang="ko-KR" sz="1800" b="1" dirty="0" err="1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a,b</a:t>
            </a:r>
            <a:r>
              <a:rPr lang="en-US" altLang="ko-KR" sz="1800" b="1" dirty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12901FA6-BAEF-400B-BC82-454CFB4A187C}"/>
                  </a:ext>
                </a:extLst>
              </p:cNvPr>
              <p:cNvSpPr txBox="1"/>
              <p:nvPr/>
            </p:nvSpPr>
            <p:spPr>
              <a:xfrm>
                <a:off x="3590724" y="4884045"/>
                <a:ext cx="85649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1800" b="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800" b="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1800" b="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1800" b="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US" altLang="ko-KR" sz="1800" b="0" dirty="0">
                  <a:solidFill>
                    <a:schemeClr val="bg1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12901FA6-BAEF-400B-BC82-454CFB4A18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0724" y="4884045"/>
                <a:ext cx="856497" cy="369332"/>
              </a:xfrm>
              <a:prstGeom prst="rect">
                <a:avLst/>
              </a:prstGeom>
              <a:blipFill>
                <a:blip r:embed="rId4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C76C5748-BB66-4DE6-BC30-9D20FA162E51}"/>
                  </a:ext>
                </a:extLst>
              </p:cNvPr>
              <p:cNvSpPr txBox="1"/>
              <p:nvPr/>
            </p:nvSpPr>
            <p:spPr>
              <a:xfrm>
                <a:off x="3180213" y="5399668"/>
                <a:ext cx="85649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1800" b="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ko-KR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ko-KR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ko-KR" sz="1800" b="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altLang="ko-KR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altLang="ko-KR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altLang="ko-KR" sz="1800" b="0" dirty="0">
                  <a:solidFill>
                    <a:schemeClr val="bg1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C76C5748-BB66-4DE6-BC30-9D20FA162E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0213" y="5399668"/>
                <a:ext cx="856497" cy="369332"/>
              </a:xfrm>
              <a:prstGeom prst="rect">
                <a:avLst/>
              </a:prstGeom>
              <a:blipFill>
                <a:blip r:embed="rId5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슬라이드 번호 개체 틀 9">
            <a:extLst>
              <a:ext uri="{FF2B5EF4-FFF2-40B4-BE49-F238E27FC236}">
                <a16:creationId xmlns:a16="http://schemas.microsoft.com/office/drawing/2014/main" id="{28AEEAE8-DDFB-4316-B30F-D9189D8322E8}"/>
              </a:ext>
            </a:extLst>
          </p:cNvPr>
          <p:cNvSpPr txBox="1">
            <a:spLocks/>
          </p:cNvSpPr>
          <p:nvPr/>
        </p:nvSpPr>
        <p:spPr>
          <a:xfrm>
            <a:off x="11247315" y="6354143"/>
            <a:ext cx="753545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defPPr>
              <a:defRPr lang="ko-KR"/>
            </a:defPPr>
            <a:lvl1pPr marL="0" algn="r" defTabSz="914400" rtl="0" eaLnBrk="1" latinLnBrk="1" hangingPunct="1">
              <a:defRPr sz="1000" kern="1200" spc="13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A98EE3D-8CD1-4C3F-BD1C-C98C9596463C}" type="slidenum">
              <a:rPr lang="en-US" sz="1200" smtClean="0">
                <a:solidFill>
                  <a:schemeClr val="bg1"/>
                </a:solidFill>
                <a:effectLst/>
              </a:rPr>
              <a:pPr/>
              <a:t>19</a:t>
            </a:fld>
            <a:endParaRPr lang="en-US" sz="1200" dirty="0">
              <a:solidFill>
                <a:schemeClr val="bg1"/>
              </a:solidFill>
              <a:effectLst/>
            </a:endParaRPr>
          </a:p>
        </p:txBody>
      </p:sp>
      <p:sp>
        <p:nvSpPr>
          <p:cNvPr id="33" name="날짜 개체 틀 8">
            <a:extLst>
              <a:ext uri="{FF2B5EF4-FFF2-40B4-BE49-F238E27FC236}">
                <a16:creationId xmlns:a16="http://schemas.microsoft.com/office/drawing/2014/main" id="{9923F4F8-05A7-40A6-8F3E-933A70F4154A}"/>
              </a:ext>
            </a:extLst>
          </p:cNvPr>
          <p:cNvSpPr txBox="1">
            <a:spLocks/>
          </p:cNvSpPr>
          <p:nvPr/>
        </p:nvSpPr>
        <p:spPr>
          <a:xfrm>
            <a:off x="76988" y="6423972"/>
            <a:ext cx="2097044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defPPr>
              <a:defRPr lang="ko-KR"/>
            </a:defPPr>
            <a:lvl1pPr marL="0" algn="r" defTabSz="914400" rtl="0" eaLnBrk="1" latinLnBrk="1" hangingPunct="1">
              <a:defRPr sz="1000" kern="1200" spc="6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16953973-8C2E-4E01-9E88-37B9642EE4F8}" type="datetime1">
              <a:rPr lang="ko-KR" altLang="en-US" sz="1200" smtClean="0">
                <a:solidFill>
                  <a:schemeClr val="bg1"/>
                </a:solidFill>
                <a:effectLst/>
              </a:rPr>
              <a:pPr algn="l"/>
              <a:t>2021-01-28</a:t>
            </a:fld>
            <a:endParaRPr lang="en-US" dirty="0">
              <a:solidFill>
                <a:schemeClr val="bg1"/>
              </a:solidFill>
              <a:effectLst/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3D97F1CC-8247-4AF7-BEA2-74A00FE2C1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37680" y="6215413"/>
            <a:ext cx="3964062" cy="642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561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648B65A-26C3-424F-AFD7-96C8C8F8E4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101012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3DAC0179-C6FF-45BE-B75A-631B346B8A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68903"/>
            <a:ext cx="10353762" cy="948136"/>
          </a:xfrm>
        </p:spPr>
        <p:txBody>
          <a:bodyPr/>
          <a:lstStyle/>
          <a:p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Index</a:t>
            </a:r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B6DAD312-45AA-40BB-B8D1-B65D3E303C7E}"/>
              </a:ext>
            </a:extLst>
          </p:cNvPr>
          <p:cNvSpPr txBox="1">
            <a:spLocks/>
          </p:cNvSpPr>
          <p:nvPr/>
        </p:nvSpPr>
        <p:spPr>
          <a:xfrm>
            <a:off x="919119" y="2141375"/>
            <a:ext cx="10353762" cy="3251717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lIns="109728" tIns="109728" rIns="109728" bIns="91440" anchor="ctr"/>
          <a:lstStyle>
            <a:lvl1pPr algn="ctr" defTabSz="457200" rtl="0" eaLnBrk="1" latinLnBrk="0" hangingPunct="1">
              <a:lnSpc>
                <a:spcPct val="105000"/>
              </a:lnSpc>
              <a:spcBef>
                <a:spcPct val="0"/>
              </a:spcBef>
              <a:buNone/>
              <a:defRPr sz="4200" kern="1200" spc="3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742950" indent="-742950">
              <a:buAutoNum type="arabicPeriod"/>
            </a:pPr>
            <a:r>
              <a:rPr lang="en-US" altLang="ko-KR" dirty="0">
                <a:solidFill>
                  <a:schemeClr val="bg1"/>
                </a:solidFill>
                <a:effectLst/>
                <a:latin typeface="메이플스토리" panose="02000300000000000000" pitchFamily="2" charset="-127"/>
                <a:ea typeface="메이플스토리" panose="02000300000000000000" pitchFamily="2" charset="-127"/>
              </a:rPr>
              <a:t>Intensity transform</a:t>
            </a:r>
          </a:p>
          <a:p>
            <a:pPr marL="742950" indent="-742950">
              <a:buAutoNum type="arabicPeriod"/>
            </a:pPr>
            <a:endParaRPr lang="en-US" altLang="ko-KR" dirty="0">
              <a:solidFill>
                <a:schemeClr val="bg1"/>
              </a:solidFill>
              <a:effectLst/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742950" indent="-742950">
              <a:buAutoNum type="arabicPeriod"/>
            </a:pPr>
            <a:r>
              <a:rPr lang="en-US" altLang="ko-KR" dirty="0">
                <a:solidFill>
                  <a:schemeClr val="bg1"/>
                </a:solidFill>
                <a:effectLst/>
                <a:latin typeface="메이플스토리" panose="02000300000000000000" pitchFamily="2" charset="-127"/>
                <a:ea typeface="메이플스토리" panose="02000300000000000000" pitchFamily="2" charset="-127"/>
              </a:rPr>
              <a:t>Affine transform</a:t>
            </a:r>
          </a:p>
          <a:p>
            <a:pPr marL="742950" indent="-742950">
              <a:buAutoNum type="arabicPeriod"/>
            </a:pPr>
            <a:endParaRPr lang="en-US" altLang="ko-KR" dirty="0">
              <a:solidFill>
                <a:schemeClr val="bg1"/>
              </a:solidFill>
              <a:effectLst/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742950" indent="-742950">
              <a:buAutoNum type="arabicPeriod"/>
            </a:pPr>
            <a:r>
              <a:rPr lang="en-US" altLang="ko-KR" dirty="0">
                <a:solidFill>
                  <a:schemeClr val="bg1"/>
                </a:solidFill>
                <a:effectLst/>
                <a:latin typeface="메이플스토리" panose="02000300000000000000" pitchFamily="2" charset="-127"/>
                <a:ea typeface="메이플스토리" panose="02000300000000000000" pitchFamily="2" charset="-127"/>
              </a:rPr>
              <a:t>Color transform</a:t>
            </a:r>
            <a:endParaRPr lang="ko-KR" altLang="en-US" dirty="0">
              <a:solidFill>
                <a:schemeClr val="bg1"/>
              </a:solidFill>
              <a:effectLst/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44B8FDA-2939-4EC9-ACA8-DDAEA5D052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7459" y="6215413"/>
            <a:ext cx="3964062" cy="642587"/>
          </a:xfrm>
          <a:prstGeom prst="rect">
            <a:avLst/>
          </a:prstGeom>
        </p:spPr>
      </p:pic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099C2F07-F3D9-4E84-8E5F-0969575B6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47315" y="6354143"/>
            <a:ext cx="753545" cy="365125"/>
          </a:xfrm>
        </p:spPr>
        <p:txBody>
          <a:bodyPr/>
          <a:lstStyle/>
          <a:p>
            <a:fld id="{3A98EE3D-8CD1-4C3F-BD1C-C98C9596463C}" type="slidenum">
              <a:rPr lang="en-US" sz="1200" smtClean="0">
                <a:solidFill>
                  <a:schemeClr val="bg1"/>
                </a:solidFill>
                <a:effectLst/>
              </a:rPr>
              <a:t>2</a:t>
            </a:fld>
            <a:endParaRPr lang="en-US" sz="1200" dirty="0">
              <a:solidFill>
                <a:schemeClr val="bg1"/>
              </a:solidFill>
              <a:effectLst/>
            </a:endParaRPr>
          </a:p>
        </p:txBody>
      </p:sp>
      <p:sp>
        <p:nvSpPr>
          <p:cNvPr id="11" name="날짜 개체 틀 8">
            <a:extLst>
              <a:ext uri="{FF2B5EF4-FFF2-40B4-BE49-F238E27FC236}">
                <a16:creationId xmlns:a16="http://schemas.microsoft.com/office/drawing/2014/main" id="{6B550ACB-420A-49B6-9125-749EC07B27B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988" y="6423972"/>
            <a:ext cx="2097044" cy="365125"/>
          </a:xfrm>
        </p:spPr>
        <p:txBody>
          <a:bodyPr/>
          <a:lstStyle/>
          <a:p>
            <a:pPr algn="l"/>
            <a:fld id="{8D964E3F-71CA-4DCB-8CD8-003697EF95DD}" type="datetime1">
              <a:rPr lang="ko-KR" altLang="en-US" sz="1200" smtClean="0">
                <a:solidFill>
                  <a:schemeClr val="bg1"/>
                </a:solidFill>
                <a:effectLst/>
              </a:rPr>
              <a:t>2021-01-28</a:t>
            </a:fld>
            <a:endParaRPr lang="en-US" dirty="0">
              <a:solidFill>
                <a:schemeClr val="bg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9264020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648B65A-26C3-424F-AFD7-96C8C8F8E4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101012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3DAC0179-C6FF-45BE-B75A-631B346B8A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68903"/>
            <a:ext cx="10353762" cy="948136"/>
          </a:xfrm>
        </p:spPr>
        <p:txBody>
          <a:bodyPr/>
          <a:lstStyle/>
          <a:p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2. Affine transform</a:t>
            </a:r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188438FA-B5A4-4DC2-87E6-1A6EBD97BFB0}"/>
              </a:ext>
            </a:extLst>
          </p:cNvPr>
          <p:cNvSpPr txBox="1">
            <a:spLocks/>
          </p:cNvSpPr>
          <p:nvPr/>
        </p:nvSpPr>
        <p:spPr>
          <a:xfrm>
            <a:off x="-1" y="1169915"/>
            <a:ext cx="7628830" cy="481603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lIns="109728" tIns="109728" rIns="109728" bIns="91440" anchor="ctr"/>
          <a:lstStyle>
            <a:lvl1pPr algn="ctr" defTabSz="457200" rtl="0" eaLnBrk="1" latinLnBrk="0" hangingPunct="1">
              <a:lnSpc>
                <a:spcPct val="105000"/>
              </a:lnSpc>
              <a:spcBef>
                <a:spcPct val="0"/>
              </a:spcBef>
              <a:buNone/>
              <a:defRPr sz="4200" kern="1200" spc="3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altLang="ko-KR" sz="2800" dirty="0">
                <a:solidFill>
                  <a:schemeClr val="bg1"/>
                </a:solidFill>
                <a:effectLst/>
                <a:latin typeface="메이플스토리" panose="02000300000000000000" pitchFamily="2" charset="-127"/>
                <a:ea typeface="메이플스토리" panose="02000300000000000000" pitchFamily="2" charset="-127"/>
              </a:rPr>
              <a:t>e. Results</a:t>
            </a:r>
            <a:endParaRPr lang="en-US" altLang="ko-KR" sz="2000" dirty="0">
              <a:solidFill>
                <a:schemeClr val="bg1"/>
              </a:solidFill>
              <a:effectLst/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9C4386D8-70F2-4EB5-B4F5-BB242F8396B4}"/>
              </a:ext>
            </a:extLst>
          </p:cNvPr>
          <p:cNvGrpSpPr/>
          <p:nvPr/>
        </p:nvGrpSpPr>
        <p:grpSpPr>
          <a:xfrm>
            <a:off x="2827942" y="2324164"/>
            <a:ext cx="2811982" cy="3048486"/>
            <a:chOff x="1793527" y="2036076"/>
            <a:chExt cx="2811982" cy="3048486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DA9A55D4-23DC-43D7-8CAB-3FEA141C3C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63546" y="2036076"/>
              <a:ext cx="2071944" cy="2663928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37C7798-8DC2-4D81-83F6-0FC1A9F05D8C}"/>
                </a:ext>
              </a:extLst>
            </p:cNvPr>
            <p:cNvSpPr txBox="1"/>
            <p:nvPr/>
          </p:nvSpPr>
          <p:spPr>
            <a:xfrm>
              <a:off x="1793527" y="4807563"/>
              <a:ext cx="28119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bg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그림</a:t>
              </a:r>
              <a:r>
                <a:rPr lang="en-US" altLang="ko-KR" sz="1200" dirty="0">
                  <a:solidFill>
                    <a:schemeClr val="bg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24. Original T image</a:t>
              </a:r>
              <a:endParaRPr lang="ko-KR" altLang="en-US" sz="1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FA0AECC2-6894-48BB-8532-54A9D2FBFAF9}"/>
              </a:ext>
            </a:extLst>
          </p:cNvPr>
          <p:cNvGrpSpPr/>
          <p:nvPr/>
        </p:nvGrpSpPr>
        <p:grpSpPr>
          <a:xfrm>
            <a:off x="6666602" y="1545545"/>
            <a:ext cx="2811982" cy="4605724"/>
            <a:chOff x="5548367" y="1226820"/>
            <a:chExt cx="2811982" cy="4605724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0DC5985C-465D-4966-A64B-621BA4BD70B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66578" y="1226820"/>
              <a:ext cx="2575560" cy="4160520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DEEF5DE-8322-40D3-87EE-FBDC5CA48F49}"/>
                </a:ext>
              </a:extLst>
            </p:cNvPr>
            <p:cNvSpPr txBox="1"/>
            <p:nvPr/>
          </p:nvSpPr>
          <p:spPr>
            <a:xfrm>
              <a:off x="5548367" y="5555545"/>
              <a:ext cx="28119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bg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그림</a:t>
              </a:r>
              <a:r>
                <a:rPr lang="en-US" altLang="ko-KR" sz="1200" dirty="0">
                  <a:solidFill>
                    <a:schemeClr val="bg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25. Translation (100,300)</a:t>
              </a:r>
              <a:endParaRPr lang="ko-KR" altLang="en-US" sz="1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</p:grpSp>
      <p:sp>
        <p:nvSpPr>
          <p:cNvPr id="21" name="슬라이드 번호 개체 틀 9">
            <a:extLst>
              <a:ext uri="{FF2B5EF4-FFF2-40B4-BE49-F238E27FC236}">
                <a16:creationId xmlns:a16="http://schemas.microsoft.com/office/drawing/2014/main" id="{9BE96EA4-9EC0-4C98-877F-01C381CE33C9}"/>
              </a:ext>
            </a:extLst>
          </p:cNvPr>
          <p:cNvSpPr txBox="1">
            <a:spLocks/>
          </p:cNvSpPr>
          <p:nvPr/>
        </p:nvSpPr>
        <p:spPr>
          <a:xfrm>
            <a:off x="11247315" y="6354143"/>
            <a:ext cx="753545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defPPr>
              <a:defRPr lang="ko-KR"/>
            </a:defPPr>
            <a:lvl1pPr marL="0" algn="r" defTabSz="914400" rtl="0" eaLnBrk="1" latinLnBrk="1" hangingPunct="1">
              <a:defRPr sz="1000" kern="1200" spc="13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A98EE3D-8CD1-4C3F-BD1C-C98C9596463C}" type="slidenum">
              <a:rPr lang="en-US" sz="1200" smtClean="0">
                <a:solidFill>
                  <a:schemeClr val="bg1"/>
                </a:solidFill>
                <a:effectLst/>
              </a:rPr>
              <a:pPr/>
              <a:t>20</a:t>
            </a:fld>
            <a:endParaRPr lang="en-US" sz="1200" dirty="0">
              <a:solidFill>
                <a:schemeClr val="bg1"/>
              </a:solidFill>
              <a:effectLst/>
            </a:endParaRPr>
          </a:p>
        </p:txBody>
      </p:sp>
      <p:sp>
        <p:nvSpPr>
          <p:cNvPr id="22" name="날짜 개체 틀 8">
            <a:extLst>
              <a:ext uri="{FF2B5EF4-FFF2-40B4-BE49-F238E27FC236}">
                <a16:creationId xmlns:a16="http://schemas.microsoft.com/office/drawing/2014/main" id="{63519961-0A41-4C56-BFC6-D2B0DE8BF80D}"/>
              </a:ext>
            </a:extLst>
          </p:cNvPr>
          <p:cNvSpPr txBox="1">
            <a:spLocks/>
          </p:cNvSpPr>
          <p:nvPr/>
        </p:nvSpPr>
        <p:spPr>
          <a:xfrm>
            <a:off x="76988" y="6423972"/>
            <a:ext cx="2097044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defPPr>
              <a:defRPr lang="ko-KR"/>
            </a:defPPr>
            <a:lvl1pPr marL="0" algn="r" defTabSz="914400" rtl="0" eaLnBrk="1" latinLnBrk="1" hangingPunct="1">
              <a:defRPr sz="1000" kern="1200" spc="6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16953973-8C2E-4E01-9E88-37B9642EE4F8}" type="datetime1">
              <a:rPr lang="ko-KR" altLang="en-US" sz="1200" smtClean="0">
                <a:solidFill>
                  <a:schemeClr val="bg1"/>
                </a:solidFill>
                <a:effectLst/>
              </a:rPr>
              <a:pPr algn="l"/>
              <a:t>2021-01-28</a:t>
            </a:fld>
            <a:endParaRPr lang="en-US" dirty="0">
              <a:solidFill>
                <a:schemeClr val="bg1"/>
              </a:solidFill>
              <a:effectLst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6D653D8D-BEDC-4E5A-9699-D58A6BCF5D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7680" y="6215413"/>
            <a:ext cx="3964062" cy="642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7404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648B65A-26C3-424F-AFD7-96C8C8F8E4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101012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3DAC0179-C6FF-45BE-B75A-631B346B8A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68903"/>
            <a:ext cx="10353762" cy="948136"/>
          </a:xfrm>
        </p:spPr>
        <p:txBody>
          <a:bodyPr/>
          <a:lstStyle/>
          <a:p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2. Affine transform</a:t>
            </a:r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188438FA-B5A4-4DC2-87E6-1A6EBD97BFB0}"/>
              </a:ext>
            </a:extLst>
          </p:cNvPr>
          <p:cNvSpPr txBox="1">
            <a:spLocks/>
          </p:cNvSpPr>
          <p:nvPr/>
        </p:nvSpPr>
        <p:spPr>
          <a:xfrm>
            <a:off x="-1" y="1169915"/>
            <a:ext cx="7628830" cy="481603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lIns="109728" tIns="109728" rIns="109728" bIns="91440" anchor="ctr"/>
          <a:lstStyle>
            <a:lvl1pPr algn="ctr" defTabSz="457200" rtl="0" eaLnBrk="1" latinLnBrk="0" hangingPunct="1">
              <a:lnSpc>
                <a:spcPct val="105000"/>
              </a:lnSpc>
              <a:spcBef>
                <a:spcPct val="0"/>
              </a:spcBef>
              <a:buNone/>
              <a:defRPr sz="4200" kern="1200" spc="3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altLang="ko-KR" sz="2800" dirty="0">
                <a:solidFill>
                  <a:schemeClr val="bg1"/>
                </a:solidFill>
                <a:effectLst/>
                <a:latin typeface="메이플스토리" panose="02000300000000000000" pitchFamily="2" charset="-127"/>
                <a:ea typeface="메이플스토리" panose="02000300000000000000" pitchFamily="2" charset="-127"/>
              </a:rPr>
              <a:t>e. Results</a:t>
            </a:r>
            <a:endParaRPr lang="en-US" altLang="ko-KR" sz="2000" dirty="0">
              <a:solidFill>
                <a:schemeClr val="bg1"/>
              </a:solidFill>
              <a:effectLst/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6F6AE9B8-2371-49EC-B28A-2A86C10DD2D3}"/>
              </a:ext>
            </a:extLst>
          </p:cNvPr>
          <p:cNvGrpSpPr/>
          <p:nvPr/>
        </p:nvGrpSpPr>
        <p:grpSpPr>
          <a:xfrm>
            <a:off x="8224417" y="1969188"/>
            <a:ext cx="2836557" cy="3388475"/>
            <a:chOff x="294972" y="2028124"/>
            <a:chExt cx="1949709" cy="2329070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AE20EE17-A8DB-4E75-A163-8E48FC6D2A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4972" y="2028124"/>
              <a:ext cx="1949709" cy="2085234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320D28F-9F33-4D52-9CEE-3ED5E4BD5562}"/>
                </a:ext>
              </a:extLst>
            </p:cNvPr>
            <p:cNvSpPr txBox="1"/>
            <p:nvPr/>
          </p:nvSpPr>
          <p:spPr>
            <a:xfrm>
              <a:off x="424259" y="4166799"/>
              <a:ext cx="1691134" cy="1903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bg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그림</a:t>
              </a:r>
              <a:r>
                <a:rPr lang="en-US" altLang="ko-KR" sz="1200" dirty="0">
                  <a:solidFill>
                    <a:schemeClr val="bg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28. 30˚ Rotation, bicubic </a:t>
              </a:r>
              <a:endParaRPr lang="ko-KR" altLang="en-US" sz="1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6B72EACF-AB0A-4E97-884A-A56138EE0946}"/>
              </a:ext>
            </a:extLst>
          </p:cNvPr>
          <p:cNvGrpSpPr/>
          <p:nvPr/>
        </p:nvGrpSpPr>
        <p:grpSpPr>
          <a:xfrm>
            <a:off x="4744764" y="1969188"/>
            <a:ext cx="2836556" cy="3388473"/>
            <a:chOff x="4894249" y="1843458"/>
            <a:chExt cx="1949709" cy="2329069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BA8DB099-6C2F-47E0-A5C1-DF3A100D522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94249" y="1843458"/>
              <a:ext cx="1949709" cy="2085234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B0E09F6-513A-43ED-90F5-0CFCA6DAEE9F}"/>
                </a:ext>
              </a:extLst>
            </p:cNvPr>
            <p:cNvSpPr txBox="1"/>
            <p:nvPr/>
          </p:nvSpPr>
          <p:spPr>
            <a:xfrm>
              <a:off x="4983906" y="3982132"/>
              <a:ext cx="1770393" cy="1903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bg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그림</a:t>
              </a:r>
              <a:r>
                <a:rPr lang="en-US" altLang="ko-KR" sz="1200" dirty="0">
                  <a:solidFill>
                    <a:schemeClr val="bg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27. 30˚ Rotation, bilinear </a:t>
              </a:r>
              <a:endParaRPr lang="ko-KR" altLang="en-US" sz="1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7C39FFCF-D00A-4DCD-A834-1B62B1F6219A}"/>
              </a:ext>
            </a:extLst>
          </p:cNvPr>
          <p:cNvGrpSpPr/>
          <p:nvPr/>
        </p:nvGrpSpPr>
        <p:grpSpPr>
          <a:xfrm>
            <a:off x="1271165" y="1969188"/>
            <a:ext cx="2831426" cy="3567513"/>
            <a:chOff x="7485048" y="1843458"/>
            <a:chExt cx="1949708" cy="2456575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9F3069F8-BDDE-4948-BC5A-97EE245DEE8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85048" y="1843458"/>
              <a:ext cx="1949708" cy="2085233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EB1B4C0-A4F8-460B-B1F1-615A10EA8882}"/>
                </a:ext>
              </a:extLst>
            </p:cNvPr>
            <p:cNvSpPr txBox="1"/>
            <p:nvPr/>
          </p:nvSpPr>
          <p:spPr>
            <a:xfrm>
              <a:off x="7771926" y="3982132"/>
              <a:ext cx="1375954" cy="3179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bg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그림</a:t>
              </a:r>
              <a:r>
                <a:rPr lang="en-US" altLang="ko-KR" sz="1200" dirty="0">
                  <a:solidFill>
                    <a:schemeClr val="bg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26. 30˚ Rotation, </a:t>
              </a:r>
            </a:p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nearest neighborhood </a:t>
              </a:r>
              <a:endParaRPr lang="ko-KR" altLang="en-US" sz="1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</p:grpSp>
      <p:sp>
        <p:nvSpPr>
          <p:cNvPr id="21" name="슬라이드 번호 개체 틀 9">
            <a:extLst>
              <a:ext uri="{FF2B5EF4-FFF2-40B4-BE49-F238E27FC236}">
                <a16:creationId xmlns:a16="http://schemas.microsoft.com/office/drawing/2014/main" id="{10ADC1CA-6823-4B48-9C12-53BDB6B19E2D}"/>
              </a:ext>
            </a:extLst>
          </p:cNvPr>
          <p:cNvSpPr txBox="1">
            <a:spLocks/>
          </p:cNvSpPr>
          <p:nvPr/>
        </p:nvSpPr>
        <p:spPr>
          <a:xfrm>
            <a:off x="11247315" y="6354143"/>
            <a:ext cx="753545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defPPr>
              <a:defRPr lang="ko-KR"/>
            </a:defPPr>
            <a:lvl1pPr marL="0" algn="r" defTabSz="914400" rtl="0" eaLnBrk="1" latinLnBrk="1" hangingPunct="1">
              <a:defRPr sz="1000" kern="1200" spc="13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A98EE3D-8CD1-4C3F-BD1C-C98C9596463C}" type="slidenum">
              <a:rPr lang="en-US" sz="1200" smtClean="0">
                <a:solidFill>
                  <a:schemeClr val="bg1"/>
                </a:solidFill>
                <a:effectLst/>
              </a:rPr>
              <a:pPr/>
              <a:t>21</a:t>
            </a:fld>
            <a:endParaRPr lang="en-US" sz="1200" dirty="0">
              <a:solidFill>
                <a:schemeClr val="bg1"/>
              </a:solidFill>
              <a:effectLst/>
            </a:endParaRPr>
          </a:p>
        </p:txBody>
      </p:sp>
      <p:sp>
        <p:nvSpPr>
          <p:cNvPr id="22" name="날짜 개체 틀 8">
            <a:extLst>
              <a:ext uri="{FF2B5EF4-FFF2-40B4-BE49-F238E27FC236}">
                <a16:creationId xmlns:a16="http://schemas.microsoft.com/office/drawing/2014/main" id="{872B8A03-23F1-4687-821F-6706DEDCC5F2}"/>
              </a:ext>
            </a:extLst>
          </p:cNvPr>
          <p:cNvSpPr txBox="1">
            <a:spLocks/>
          </p:cNvSpPr>
          <p:nvPr/>
        </p:nvSpPr>
        <p:spPr>
          <a:xfrm>
            <a:off x="76988" y="6423972"/>
            <a:ext cx="2097044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defPPr>
              <a:defRPr lang="ko-KR"/>
            </a:defPPr>
            <a:lvl1pPr marL="0" algn="r" defTabSz="914400" rtl="0" eaLnBrk="1" latinLnBrk="1" hangingPunct="1">
              <a:defRPr sz="1000" kern="1200" spc="6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16953973-8C2E-4E01-9E88-37B9642EE4F8}" type="datetime1">
              <a:rPr lang="ko-KR" altLang="en-US" sz="1200" smtClean="0">
                <a:solidFill>
                  <a:schemeClr val="bg1"/>
                </a:solidFill>
                <a:effectLst/>
              </a:rPr>
              <a:pPr algn="l"/>
              <a:t>2021-01-28</a:t>
            </a:fld>
            <a:endParaRPr lang="en-US" dirty="0">
              <a:solidFill>
                <a:schemeClr val="bg1"/>
              </a:solidFill>
              <a:effectLst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EF378229-CE80-437A-924E-DDCBF28C89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37680" y="6215413"/>
            <a:ext cx="3964062" cy="642587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75C60712-9311-49E8-8F50-053F7D0CA76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81254" y="1729268"/>
            <a:ext cx="3619606" cy="3008838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6462120E-4D28-4A59-8054-F38756E3666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81009" y="1847931"/>
            <a:ext cx="3964062" cy="3075565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34BF500F-0F56-4493-808C-E8361F189B8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970" y="1729268"/>
            <a:ext cx="3760065" cy="3214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748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648B65A-26C3-424F-AFD7-96C8C8F8E4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101012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3DAC0179-C6FF-45BE-B75A-631B346B8A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68903"/>
            <a:ext cx="10353762" cy="948136"/>
          </a:xfrm>
        </p:spPr>
        <p:txBody>
          <a:bodyPr/>
          <a:lstStyle/>
          <a:p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2. Affine transform</a:t>
            </a:r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188438FA-B5A4-4DC2-87E6-1A6EBD97BFB0}"/>
              </a:ext>
            </a:extLst>
          </p:cNvPr>
          <p:cNvSpPr txBox="1">
            <a:spLocks/>
          </p:cNvSpPr>
          <p:nvPr/>
        </p:nvSpPr>
        <p:spPr>
          <a:xfrm>
            <a:off x="-1" y="1169915"/>
            <a:ext cx="7628830" cy="481603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lIns="109728" tIns="109728" rIns="109728" bIns="91440" anchor="ctr"/>
          <a:lstStyle>
            <a:lvl1pPr algn="ctr" defTabSz="457200" rtl="0" eaLnBrk="1" latinLnBrk="0" hangingPunct="1">
              <a:lnSpc>
                <a:spcPct val="105000"/>
              </a:lnSpc>
              <a:spcBef>
                <a:spcPct val="0"/>
              </a:spcBef>
              <a:buNone/>
              <a:defRPr sz="4200" kern="1200" spc="3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altLang="ko-KR" sz="2800" dirty="0">
                <a:solidFill>
                  <a:schemeClr val="bg1"/>
                </a:solidFill>
                <a:effectLst/>
                <a:latin typeface="메이플스토리" panose="02000300000000000000" pitchFamily="2" charset="-127"/>
                <a:ea typeface="메이플스토리" panose="02000300000000000000" pitchFamily="2" charset="-127"/>
              </a:rPr>
              <a:t>e. Results</a:t>
            </a:r>
            <a:endParaRPr lang="en-US" altLang="ko-KR" sz="2000" dirty="0">
              <a:solidFill>
                <a:schemeClr val="bg1"/>
              </a:solidFill>
              <a:effectLst/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EEA59D97-475A-4E44-9B99-CB29B85EC02B}"/>
              </a:ext>
            </a:extLst>
          </p:cNvPr>
          <p:cNvGrpSpPr/>
          <p:nvPr/>
        </p:nvGrpSpPr>
        <p:grpSpPr>
          <a:xfrm>
            <a:off x="4411689" y="2207629"/>
            <a:ext cx="3368621" cy="3598664"/>
            <a:chOff x="4467529" y="1405197"/>
            <a:chExt cx="3368621" cy="3598664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B0E09F6-513A-43ED-90F5-0CFCA6DAEE9F}"/>
                </a:ext>
              </a:extLst>
            </p:cNvPr>
            <p:cNvSpPr txBox="1"/>
            <p:nvPr/>
          </p:nvSpPr>
          <p:spPr>
            <a:xfrm>
              <a:off x="4642280" y="4726862"/>
              <a:ext cx="30191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bg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그림</a:t>
              </a:r>
              <a:r>
                <a:rPr lang="en-US" altLang="ko-KR" sz="1200" dirty="0">
                  <a:solidFill>
                    <a:schemeClr val="bg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30. x = 2</a:t>
              </a:r>
              <a:r>
                <a:rPr lang="ko-KR" altLang="en-US" sz="1200" dirty="0">
                  <a:solidFill>
                    <a:schemeClr val="bg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배 </a:t>
              </a:r>
              <a:r>
                <a:rPr lang="en-US" altLang="ko-KR" sz="1200" dirty="0">
                  <a:solidFill>
                    <a:schemeClr val="bg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y = 1.5</a:t>
              </a:r>
              <a:r>
                <a:rPr lang="ko-KR" altLang="en-US" sz="1200" dirty="0">
                  <a:solidFill>
                    <a:schemeClr val="bg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배 </a:t>
              </a:r>
              <a:r>
                <a:rPr lang="en-US" altLang="ko-KR" sz="1200" dirty="0">
                  <a:solidFill>
                    <a:schemeClr val="bg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zoom, bilinear </a:t>
              </a:r>
              <a:endParaRPr lang="ko-KR" altLang="en-US" sz="1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00A1EA53-63EE-425E-94A1-3808A802F43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67529" y="1405197"/>
              <a:ext cx="3368621" cy="3248313"/>
            </a:xfrm>
            <a:prstGeom prst="rect">
              <a:avLst/>
            </a:prstGeom>
          </p:spPr>
        </p:pic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7E563DA1-0998-4639-B679-7BF218A9FEB8}"/>
              </a:ext>
            </a:extLst>
          </p:cNvPr>
          <p:cNvGrpSpPr/>
          <p:nvPr/>
        </p:nvGrpSpPr>
        <p:grpSpPr>
          <a:xfrm>
            <a:off x="331737" y="2207629"/>
            <a:ext cx="3368621" cy="3777811"/>
            <a:chOff x="452534" y="1410716"/>
            <a:chExt cx="3368621" cy="3777811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EB1B4C0-A4F8-460B-B1F1-615A10EA8882}"/>
                </a:ext>
              </a:extLst>
            </p:cNvPr>
            <p:cNvSpPr txBox="1"/>
            <p:nvPr/>
          </p:nvSpPr>
          <p:spPr>
            <a:xfrm>
              <a:off x="924124" y="4726862"/>
              <a:ext cx="242544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bg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그림</a:t>
              </a:r>
              <a:r>
                <a:rPr lang="en-US" altLang="ko-KR" sz="1200" dirty="0">
                  <a:solidFill>
                    <a:schemeClr val="bg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29. x = 2</a:t>
              </a:r>
              <a:r>
                <a:rPr lang="ko-KR" altLang="en-US" sz="1200" dirty="0">
                  <a:solidFill>
                    <a:schemeClr val="bg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배 </a:t>
              </a:r>
              <a:r>
                <a:rPr lang="en-US" altLang="ko-KR" sz="1200" dirty="0">
                  <a:solidFill>
                    <a:schemeClr val="bg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y = 1.5</a:t>
              </a:r>
              <a:r>
                <a:rPr lang="ko-KR" altLang="en-US" sz="1200" dirty="0">
                  <a:solidFill>
                    <a:schemeClr val="bg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배 </a:t>
              </a:r>
              <a:r>
                <a:rPr lang="en-US" altLang="ko-KR" sz="1200" dirty="0">
                  <a:solidFill>
                    <a:schemeClr val="bg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zoom, </a:t>
              </a:r>
            </a:p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nearest neighborhood </a:t>
              </a:r>
              <a:endParaRPr lang="ko-KR" altLang="en-US" sz="1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F7288BD2-29D5-4E2D-BC01-27981A3ED8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2534" y="1410716"/>
              <a:ext cx="3368621" cy="3248313"/>
            </a:xfrm>
            <a:prstGeom prst="rect">
              <a:avLst/>
            </a:prstGeom>
          </p:spPr>
        </p:pic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CD342158-8AA1-41AF-A53E-4CEB42F25F84}"/>
              </a:ext>
            </a:extLst>
          </p:cNvPr>
          <p:cNvGrpSpPr/>
          <p:nvPr/>
        </p:nvGrpSpPr>
        <p:grpSpPr>
          <a:xfrm>
            <a:off x="8491641" y="2207629"/>
            <a:ext cx="3368621" cy="3598663"/>
            <a:chOff x="8223385" y="1405198"/>
            <a:chExt cx="3368621" cy="3598663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320D28F-9F33-4D52-9CEE-3ED5E4BD5562}"/>
                </a:ext>
              </a:extLst>
            </p:cNvPr>
            <p:cNvSpPr txBox="1"/>
            <p:nvPr/>
          </p:nvSpPr>
          <p:spPr>
            <a:xfrm>
              <a:off x="8437140" y="4726862"/>
              <a:ext cx="294111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bg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그림</a:t>
              </a:r>
              <a:r>
                <a:rPr lang="en-US" altLang="ko-KR" sz="1200" dirty="0">
                  <a:solidFill>
                    <a:schemeClr val="bg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31. x = 2</a:t>
              </a:r>
              <a:r>
                <a:rPr lang="ko-KR" altLang="en-US" sz="1200" dirty="0">
                  <a:solidFill>
                    <a:schemeClr val="bg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배 </a:t>
              </a:r>
              <a:r>
                <a:rPr lang="en-US" altLang="ko-KR" sz="1200" dirty="0">
                  <a:solidFill>
                    <a:schemeClr val="bg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y = 1.5</a:t>
              </a:r>
              <a:r>
                <a:rPr lang="ko-KR" altLang="en-US" sz="1200" dirty="0">
                  <a:solidFill>
                    <a:schemeClr val="bg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배 </a:t>
              </a:r>
              <a:r>
                <a:rPr lang="en-US" altLang="ko-KR" sz="1200" dirty="0">
                  <a:solidFill>
                    <a:schemeClr val="bg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zoom, bicubic </a:t>
              </a:r>
              <a:endParaRPr lang="ko-KR" altLang="en-US" sz="1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FB79537E-38BD-4442-87D5-F4BE2F41F6C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23385" y="1405198"/>
              <a:ext cx="3368621" cy="3248313"/>
            </a:xfrm>
            <a:prstGeom prst="rect">
              <a:avLst/>
            </a:prstGeom>
          </p:spPr>
        </p:pic>
      </p:grpSp>
      <p:sp>
        <p:nvSpPr>
          <p:cNvPr id="25" name="슬라이드 번호 개체 틀 9">
            <a:extLst>
              <a:ext uri="{FF2B5EF4-FFF2-40B4-BE49-F238E27FC236}">
                <a16:creationId xmlns:a16="http://schemas.microsoft.com/office/drawing/2014/main" id="{61588748-1E1E-4E43-94B8-98681A402AD5}"/>
              </a:ext>
            </a:extLst>
          </p:cNvPr>
          <p:cNvSpPr txBox="1">
            <a:spLocks/>
          </p:cNvSpPr>
          <p:nvPr/>
        </p:nvSpPr>
        <p:spPr>
          <a:xfrm>
            <a:off x="11247315" y="6354143"/>
            <a:ext cx="753545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defPPr>
              <a:defRPr lang="ko-KR"/>
            </a:defPPr>
            <a:lvl1pPr marL="0" algn="r" defTabSz="914400" rtl="0" eaLnBrk="1" latinLnBrk="1" hangingPunct="1">
              <a:defRPr sz="1000" kern="1200" spc="13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A98EE3D-8CD1-4C3F-BD1C-C98C9596463C}" type="slidenum">
              <a:rPr lang="en-US" sz="1200" smtClean="0">
                <a:solidFill>
                  <a:schemeClr val="bg1"/>
                </a:solidFill>
                <a:effectLst/>
              </a:rPr>
              <a:pPr/>
              <a:t>22</a:t>
            </a:fld>
            <a:endParaRPr lang="en-US" sz="1200" dirty="0">
              <a:solidFill>
                <a:schemeClr val="bg1"/>
              </a:solidFill>
              <a:effectLst/>
            </a:endParaRPr>
          </a:p>
        </p:txBody>
      </p:sp>
      <p:sp>
        <p:nvSpPr>
          <p:cNvPr id="26" name="날짜 개체 틀 8">
            <a:extLst>
              <a:ext uri="{FF2B5EF4-FFF2-40B4-BE49-F238E27FC236}">
                <a16:creationId xmlns:a16="http://schemas.microsoft.com/office/drawing/2014/main" id="{780371BB-25FF-45A3-84B3-0FB265E87612}"/>
              </a:ext>
            </a:extLst>
          </p:cNvPr>
          <p:cNvSpPr txBox="1">
            <a:spLocks/>
          </p:cNvSpPr>
          <p:nvPr/>
        </p:nvSpPr>
        <p:spPr>
          <a:xfrm>
            <a:off x="76988" y="6423972"/>
            <a:ext cx="2097044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defPPr>
              <a:defRPr lang="ko-KR"/>
            </a:defPPr>
            <a:lvl1pPr marL="0" algn="r" defTabSz="914400" rtl="0" eaLnBrk="1" latinLnBrk="1" hangingPunct="1">
              <a:defRPr sz="1000" kern="1200" spc="6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16953973-8C2E-4E01-9E88-37B9642EE4F8}" type="datetime1">
              <a:rPr lang="ko-KR" altLang="en-US" sz="1200" smtClean="0">
                <a:solidFill>
                  <a:schemeClr val="bg1"/>
                </a:solidFill>
                <a:effectLst/>
              </a:rPr>
              <a:pPr algn="l"/>
              <a:t>2021-01-28</a:t>
            </a:fld>
            <a:endParaRPr lang="en-US" dirty="0">
              <a:solidFill>
                <a:schemeClr val="bg1"/>
              </a:solidFill>
              <a:effectLst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FFC54BC0-200D-4FBD-ACAF-40EA3EA330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37680" y="6215413"/>
            <a:ext cx="3964062" cy="642587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58187459-D146-48DC-B9F8-E42CD9DCBD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4670" y="1338709"/>
            <a:ext cx="4421770" cy="4180582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AC626C6D-8ED2-4AC0-8494-54F4C192040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06713" y="1256539"/>
            <a:ext cx="4060773" cy="4267754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2DEFAAE1-40CE-4389-BD8A-DB3B1FFD44E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35747" y="1478668"/>
            <a:ext cx="4381500" cy="404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631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648B65A-26C3-424F-AFD7-96C8C8F8E4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101012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3DAC0179-C6FF-45BE-B75A-631B346B8A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68903"/>
            <a:ext cx="10353762" cy="948136"/>
          </a:xfrm>
        </p:spPr>
        <p:txBody>
          <a:bodyPr/>
          <a:lstStyle/>
          <a:p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2. Affine transform</a:t>
            </a:r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188438FA-B5A4-4DC2-87E6-1A6EBD97BFB0}"/>
              </a:ext>
            </a:extLst>
          </p:cNvPr>
          <p:cNvSpPr txBox="1">
            <a:spLocks/>
          </p:cNvSpPr>
          <p:nvPr/>
        </p:nvSpPr>
        <p:spPr>
          <a:xfrm>
            <a:off x="-1" y="1169915"/>
            <a:ext cx="7628830" cy="481603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lIns="109728" tIns="109728" rIns="109728" bIns="91440" anchor="ctr"/>
          <a:lstStyle>
            <a:lvl1pPr algn="ctr" defTabSz="457200" rtl="0" eaLnBrk="1" latinLnBrk="0" hangingPunct="1">
              <a:lnSpc>
                <a:spcPct val="105000"/>
              </a:lnSpc>
              <a:spcBef>
                <a:spcPct val="0"/>
              </a:spcBef>
              <a:buNone/>
              <a:defRPr sz="4200" kern="1200" spc="3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altLang="ko-KR" sz="2800" dirty="0">
                <a:solidFill>
                  <a:schemeClr val="bg1"/>
                </a:solidFill>
                <a:effectLst/>
                <a:latin typeface="메이플스토리" panose="02000300000000000000" pitchFamily="2" charset="-127"/>
                <a:ea typeface="메이플스토리" panose="02000300000000000000" pitchFamily="2" charset="-127"/>
              </a:rPr>
              <a:t>e. Results</a:t>
            </a:r>
            <a:endParaRPr lang="en-US" altLang="ko-KR" sz="2000" dirty="0">
              <a:solidFill>
                <a:schemeClr val="bg1"/>
              </a:solidFill>
              <a:effectLst/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4D63BE11-490B-4A04-9F0D-EF90CF341A8D}"/>
              </a:ext>
            </a:extLst>
          </p:cNvPr>
          <p:cNvGrpSpPr/>
          <p:nvPr/>
        </p:nvGrpSpPr>
        <p:grpSpPr>
          <a:xfrm>
            <a:off x="344364" y="2366250"/>
            <a:ext cx="3588096" cy="3619190"/>
            <a:chOff x="344364" y="2366250"/>
            <a:chExt cx="3588096" cy="3619190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EB1B4C0-A4F8-460B-B1F1-615A10EA8882}"/>
                </a:ext>
              </a:extLst>
            </p:cNvPr>
            <p:cNvSpPr txBox="1"/>
            <p:nvPr/>
          </p:nvSpPr>
          <p:spPr>
            <a:xfrm>
              <a:off x="803327" y="5523775"/>
              <a:ext cx="242544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bg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그림</a:t>
              </a:r>
              <a:r>
                <a:rPr lang="en-US" altLang="ko-KR" sz="1200" dirty="0">
                  <a:solidFill>
                    <a:schemeClr val="bg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32. x = 1.2 y = 1.5</a:t>
              </a:r>
              <a:r>
                <a:rPr lang="ko-KR" altLang="en-US" sz="1200" dirty="0">
                  <a:solidFill>
                    <a:schemeClr val="bg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 </a:t>
              </a:r>
              <a:r>
                <a:rPr lang="en-US" altLang="ko-KR" sz="1200" dirty="0">
                  <a:solidFill>
                    <a:schemeClr val="bg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shear, </a:t>
              </a:r>
            </a:p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nearest neighborhood </a:t>
              </a:r>
              <a:endParaRPr lang="ko-KR" altLang="en-US" sz="1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pic>
          <p:nvPicPr>
            <p:cNvPr id="19" name="그림 18" descr="문구, 필기구, 펜, 연필이(가) 표시된 사진&#10;&#10;자동 생성된 설명">
              <a:extLst>
                <a:ext uri="{FF2B5EF4-FFF2-40B4-BE49-F238E27FC236}">
                  <a16:creationId xmlns:a16="http://schemas.microsoft.com/office/drawing/2014/main" id="{58F3BA91-D708-42B4-B212-D152C86820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4364" y="2366250"/>
              <a:ext cx="3588096" cy="3045506"/>
            </a:xfrm>
            <a:prstGeom prst="rect">
              <a:avLst/>
            </a:prstGeom>
          </p:spPr>
        </p:pic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81EF6A92-05B1-4385-ABEB-14310D8622D8}"/>
              </a:ext>
            </a:extLst>
          </p:cNvPr>
          <p:cNvGrpSpPr/>
          <p:nvPr/>
        </p:nvGrpSpPr>
        <p:grpSpPr>
          <a:xfrm>
            <a:off x="4312157" y="2366250"/>
            <a:ext cx="3583447" cy="3434524"/>
            <a:chOff x="4430350" y="2366250"/>
            <a:chExt cx="3583447" cy="3434524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B0E09F6-513A-43ED-90F5-0CFCA6DAEE9F}"/>
                </a:ext>
              </a:extLst>
            </p:cNvPr>
            <p:cNvSpPr txBox="1"/>
            <p:nvPr/>
          </p:nvSpPr>
          <p:spPr>
            <a:xfrm>
              <a:off x="4586440" y="5523775"/>
              <a:ext cx="30191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bg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그림</a:t>
              </a:r>
              <a:r>
                <a:rPr lang="en-US" altLang="ko-KR" sz="1200" dirty="0">
                  <a:solidFill>
                    <a:schemeClr val="bg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33. x = 1.2 y = 1.5</a:t>
              </a:r>
              <a:r>
                <a:rPr lang="ko-KR" altLang="en-US" sz="1200" dirty="0">
                  <a:solidFill>
                    <a:schemeClr val="bg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 </a:t>
              </a:r>
              <a:r>
                <a:rPr lang="en-US" altLang="ko-KR" sz="1200" dirty="0">
                  <a:solidFill>
                    <a:schemeClr val="bg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shear, bilinear </a:t>
              </a:r>
              <a:endParaRPr lang="ko-KR" altLang="en-US" sz="1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pic>
          <p:nvPicPr>
            <p:cNvPr id="25" name="그림 24" descr="문구, 필기구, 펜, 어두운이(가) 표시된 사진&#10;&#10;자동 생성된 설명">
              <a:extLst>
                <a:ext uri="{FF2B5EF4-FFF2-40B4-BE49-F238E27FC236}">
                  <a16:creationId xmlns:a16="http://schemas.microsoft.com/office/drawing/2014/main" id="{1F5D7801-784B-4C43-99B1-26563E4696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30350" y="2366250"/>
              <a:ext cx="3583447" cy="3041560"/>
            </a:xfrm>
            <a:prstGeom prst="rect">
              <a:avLst/>
            </a:prstGeom>
          </p:spPr>
        </p:pic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76FC82ED-76AA-4ADF-88D7-FE628563A366}"/>
              </a:ext>
            </a:extLst>
          </p:cNvPr>
          <p:cNvGrpSpPr/>
          <p:nvPr/>
        </p:nvGrpSpPr>
        <p:grpSpPr>
          <a:xfrm>
            <a:off x="8275301" y="2366250"/>
            <a:ext cx="3572335" cy="3434524"/>
            <a:chOff x="8275301" y="2366250"/>
            <a:chExt cx="3572335" cy="3434524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320D28F-9F33-4D52-9CEE-3ED5E4BD5562}"/>
                </a:ext>
              </a:extLst>
            </p:cNvPr>
            <p:cNvSpPr txBox="1"/>
            <p:nvPr/>
          </p:nvSpPr>
          <p:spPr>
            <a:xfrm>
              <a:off x="8705396" y="5523775"/>
              <a:ext cx="294111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bg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그림</a:t>
              </a:r>
              <a:r>
                <a:rPr lang="en-US" altLang="ko-KR" sz="1200" dirty="0">
                  <a:solidFill>
                    <a:schemeClr val="bg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34. x = 1.2 y = 1.5</a:t>
              </a:r>
              <a:r>
                <a:rPr lang="ko-KR" altLang="en-US" sz="1200" dirty="0">
                  <a:solidFill>
                    <a:schemeClr val="bg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 </a:t>
              </a:r>
              <a:r>
                <a:rPr lang="en-US" altLang="ko-KR" sz="1200" dirty="0">
                  <a:solidFill>
                    <a:schemeClr val="bg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shear, bicubic </a:t>
              </a:r>
              <a:endParaRPr lang="ko-KR" altLang="en-US" sz="1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pic>
          <p:nvPicPr>
            <p:cNvPr id="27" name="그림 26" descr="문구, 필기구, 펜, 어두운이(가) 표시된 사진&#10;&#10;자동 생성된 설명">
              <a:extLst>
                <a:ext uri="{FF2B5EF4-FFF2-40B4-BE49-F238E27FC236}">
                  <a16:creationId xmlns:a16="http://schemas.microsoft.com/office/drawing/2014/main" id="{E4977A54-F705-4645-BE3A-04A62BB5A54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75301" y="2366250"/>
              <a:ext cx="3572335" cy="3032128"/>
            </a:xfrm>
            <a:prstGeom prst="rect">
              <a:avLst/>
            </a:prstGeom>
          </p:spPr>
        </p:pic>
      </p:grpSp>
      <p:sp>
        <p:nvSpPr>
          <p:cNvPr id="31" name="슬라이드 번호 개체 틀 9">
            <a:extLst>
              <a:ext uri="{FF2B5EF4-FFF2-40B4-BE49-F238E27FC236}">
                <a16:creationId xmlns:a16="http://schemas.microsoft.com/office/drawing/2014/main" id="{8F689AB2-DEAE-455E-BEF3-B149FF456F97}"/>
              </a:ext>
            </a:extLst>
          </p:cNvPr>
          <p:cNvSpPr txBox="1">
            <a:spLocks/>
          </p:cNvSpPr>
          <p:nvPr/>
        </p:nvSpPr>
        <p:spPr>
          <a:xfrm>
            <a:off x="11247315" y="6354143"/>
            <a:ext cx="753545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defPPr>
              <a:defRPr lang="ko-KR"/>
            </a:defPPr>
            <a:lvl1pPr marL="0" algn="r" defTabSz="914400" rtl="0" eaLnBrk="1" latinLnBrk="1" hangingPunct="1">
              <a:defRPr sz="1000" kern="1200" spc="13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A98EE3D-8CD1-4C3F-BD1C-C98C9596463C}" type="slidenum">
              <a:rPr lang="en-US" sz="1200" smtClean="0">
                <a:solidFill>
                  <a:schemeClr val="bg1"/>
                </a:solidFill>
                <a:effectLst/>
              </a:rPr>
              <a:pPr/>
              <a:t>23</a:t>
            </a:fld>
            <a:endParaRPr lang="en-US" sz="1200" dirty="0">
              <a:solidFill>
                <a:schemeClr val="bg1"/>
              </a:solidFill>
              <a:effectLst/>
            </a:endParaRPr>
          </a:p>
        </p:txBody>
      </p:sp>
      <p:sp>
        <p:nvSpPr>
          <p:cNvPr id="32" name="날짜 개체 틀 8">
            <a:extLst>
              <a:ext uri="{FF2B5EF4-FFF2-40B4-BE49-F238E27FC236}">
                <a16:creationId xmlns:a16="http://schemas.microsoft.com/office/drawing/2014/main" id="{E1BFBF15-DE66-4E0C-ACD2-B06EBD533DC1}"/>
              </a:ext>
            </a:extLst>
          </p:cNvPr>
          <p:cNvSpPr txBox="1">
            <a:spLocks/>
          </p:cNvSpPr>
          <p:nvPr/>
        </p:nvSpPr>
        <p:spPr>
          <a:xfrm>
            <a:off x="76988" y="6423972"/>
            <a:ext cx="2097044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defPPr>
              <a:defRPr lang="ko-KR"/>
            </a:defPPr>
            <a:lvl1pPr marL="0" algn="r" defTabSz="914400" rtl="0" eaLnBrk="1" latinLnBrk="1" hangingPunct="1">
              <a:defRPr sz="1000" kern="1200" spc="6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16953973-8C2E-4E01-9E88-37B9642EE4F8}" type="datetime1">
              <a:rPr lang="ko-KR" altLang="en-US" sz="1200" smtClean="0">
                <a:solidFill>
                  <a:schemeClr val="bg1"/>
                </a:solidFill>
                <a:effectLst/>
              </a:rPr>
              <a:pPr algn="l"/>
              <a:t>2021-01-28</a:t>
            </a:fld>
            <a:endParaRPr lang="en-US" dirty="0">
              <a:solidFill>
                <a:schemeClr val="bg1"/>
              </a:solidFill>
              <a:effectLst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C531328C-A4E3-4A41-BFD7-CDF522F12B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37680" y="6215413"/>
            <a:ext cx="3964062" cy="642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8318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648B65A-26C3-424F-AFD7-96C8C8F8E4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101012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3DAC0179-C6FF-45BE-B75A-631B346B8A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68903"/>
            <a:ext cx="10353762" cy="948136"/>
          </a:xfrm>
        </p:spPr>
        <p:txBody>
          <a:bodyPr/>
          <a:lstStyle/>
          <a:p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3. Color transform</a:t>
            </a:r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188438FA-B5A4-4DC2-87E6-1A6EBD97BFB0}"/>
              </a:ext>
            </a:extLst>
          </p:cNvPr>
          <p:cNvSpPr txBox="1">
            <a:spLocks/>
          </p:cNvSpPr>
          <p:nvPr/>
        </p:nvSpPr>
        <p:spPr>
          <a:xfrm>
            <a:off x="-1" y="1169915"/>
            <a:ext cx="7628830" cy="481603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lIns="109728" tIns="109728" rIns="109728" bIns="91440" anchor="ctr"/>
          <a:lstStyle>
            <a:lvl1pPr algn="ctr" defTabSz="457200" rtl="0" eaLnBrk="1" latinLnBrk="0" hangingPunct="1">
              <a:lnSpc>
                <a:spcPct val="105000"/>
              </a:lnSpc>
              <a:spcBef>
                <a:spcPct val="0"/>
              </a:spcBef>
              <a:buNone/>
              <a:defRPr sz="4200" kern="1200" spc="3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altLang="ko-KR" sz="2800" dirty="0">
                <a:solidFill>
                  <a:schemeClr val="bg1"/>
                </a:solidFill>
                <a:effectLst/>
                <a:latin typeface="메이플스토리" panose="02000300000000000000" pitchFamily="2" charset="-127"/>
                <a:ea typeface="메이플스토리" panose="02000300000000000000" pitchFamily="2" charset="-127"/>
              </a:rPr>
              <a:t>a. RGB, HSI</a:t>
            </a:r>
            <a:endParaRPr lang="en-US" altLang="ko-KR" sz="2000" dirty="0">
              <a:solidFill>
                <a:schemeClr val="bg1"/>
              </a:solidFill>
              <a:effectLst/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138B6CDF-E621-4C2A-9A82-B051DAD9D3EE}"/>
              </a:ext>
            </a:extLst>
          </p:cNvPr>
          <p:cNvSpPr txBox="1">
            <a:spLocks/>
          </p:cNvSpPr>
          <p:nvPr/>
        </p:nvSpPr>
        <p:spPr>
          <a:xfrm>
            <a:off x="125410" y="2180394"/>
            <a:ext cx="10287001" cy="182963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lIns="109728" tIns="109728" rIns="109728" bIns="91440" anchor="ctr"/>
          <a:lstStyle>
            <a:lvl1pPr algn="ctr" defTabSz="457200" rtl="0" eaLnBrk="1" latinLnBrk="0" hangingPunct="1">
              <a:lnSpc>
                <a:spcPct val="105000"/>
              </a:lnSpc>
              <a:spcBef>
                <a:spcPct val="0"/>
              </a:spcBef>
              <a:buNone/>
              <a:defRPr sz="4200" kern="1200" spc="3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altLang="ko-KR" sz="2800" dirty="0">
                <a:solidFill>
                  <a:schemeClr val="bg1"/>
                </a:solidFill>
                <a:effectLst/>
                <a:latin typeface="메이플스토리" panose="02000300000000000000" pitchFamily="2" charset="-127"/>
                <a:ea typeface="메이플스토리" panose="02000300000000000000" pitchFamily="2" charset="-127"/>
              </a:rPr>
              <a:t>RGB color space :  </a:t>
            </a:r>
            <a:r>
              <a:rPr lang="en-US" altLang="ko-KR" sz="2500" dirty="0">
                <a:solidFill>
                  <a:schemeClr val="bg1"/>
                </a:solidFill>
                <a:effectLst/>
                <a:latin typeface="메이플스토리" panose="02000300000000000000" pitchFamily="2" charset="-127"/>
                <a:ea typeface="메이플스토리" panose="02000300000000000000" pitchFamily="2" charset="-127"/>
              </a:rPr>
              <a:t>From three additive primary colors</a:t>
            </a:r>
          </a:p>
          <a:p>
            <a:pPr algn="l"/>
            <a:r>
              <a:rPr lang="en-US" altLang="ko-KR" sz="2500" dirty="0">
                <a:solidFill>
                  <a:schemeClr val="bg1"/>
                </a:solidFill>
                <a:effectLst/>
                <a:latin typeface="메이플스토리" panose="02000300000000000000" pitchFamily="2" charset="-127"/>
                <a:ea typeface="메이플스토리" panose="02000300000000000000" pitchFamily="2" charset="-127"/>
              </a:rPr>
              <a:t>							 For sensing, representation and display of 							images</a:t>
            </a:r>
          </a:p>
          <a:p>
            <a:pPr algn="l"/>
            <a:r>
              <a:rPr lang="en-US" altLang="ko-KR" sz="2500" dirty="0">
                <a:solidFill>
                  <a:schemeClr val="bg1"/>
                </a:solidFill>
                <a:effectLst/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                                 Device-dependent color model </a:t>
            </a: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C183E991-12BC-49DA-AA44-345BB814B03A}"/>
              </a:ext>
            </a:extLst>
          </p:cNvPr>
          <p:cNvSpPr txBox="1">
            <a:spLocks/>
          </p:cNvSpPr>
          <p:nvPr/>
        </p:nvSpPr>
        <p:spPr>
          <a:xfrm>
            <a:off x="125410" y="4171119"/>
            <a:ext cx="11799890" cy="182963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lIns="109728" tIns="109728" rIns="109728" bIns="91440" anchor="ctr"/>
          <a:lstStyle>
            <a:lvl1pPr algn="ctr" defTabSz="457200" rtl="0" eaLnBrk="1" latinLnBrk="0" hangingPunct="1">
              <a:lnSpc>
                <a:spcPct val="105000"/>
              </a:lnSpc>
              <a:spcBef>
                <a:spcPct val="0"/>
              </a:spcBef>
              <a:buNone/>
              <a:defRPr sz="4200" kern="1200" spc="3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altLang="ko-KR" sz="2800" dirty="0">
                <a:solidFill>
                  <a:schemeClr val="bg1"/>
                </a:solidFill>
                <a:effectLst/>
                <a:latin typeface="메이플스토리" panose="02000300000000000000" pitchFamily="2" charset="-127"/>
                <a:ea typeface="메이플스토리" panose="02000300000000000000" pitchFamily="2" charset="-127"/>
              </a:rPr>
              <a:t>HSI color space :  </a:t>
            </a:r>
            <a:r>
              <a:rPr lang="en-US" altLang="ko-KR" sz="2500" dirty="0">
                <a:solidFill>
                  <a:schemeClr val="bg1"/>
                </a:solidFill>
                <a:effectLst/>
                <a:latin typeface="메이플스토리" panose="02000300000000000000" pitchFamily="2" charset="-127"/>
                <a:ea typeface="메이플스토리" panose="02000300000000000000" pitchFamily="2" charset="-127"/>
              </a:rPr>
              <a:t>Designed like the way human vision perceives color	</a:t>
            </a:r>
          </a:p>
        </p:txBody>
      </p:sp>
      <p:sp>
        <p:nvSpPr>
          <p:cNvPr id="11" name="슬라이드 번호 개체 틀 9">
            <a:extLst>
              <a:ext uri="{FF2B5EF4-FFF2-40B4-BE49-F238E27FC236}">
                <a16:creationId xmlns:a16="http://schemas.microsoft.com/office/drawing/2014/main" id="{FE4F329F-B0F8-4E35-8A86-B05C79923D04}"/>
              </a:ext>
            </a:extLst>
          </p:cNvPr>
          <p:cNvSpPr txBox="1">
            <a:spLocks/>
          </p:cNvSpPr>
          <p:nvPr/>
        </p:nvSpPr>
        <p:spPr>
          <a:xfrm>
            <a:off x="11247315" y="6354143"/>
            <a:ext cx="753545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defPPr>
              <a:defRPr lang="ko-KR"/>
            </a:defPPr>
            <a:lvl1pPr marL="0" algn="r" defTabSz="914400" rtl="0" eaLnBrk="1" latinLnBrk="1" hangingPunct="1">
              <a:defRPr sz="1000" kern="1200" spc="13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A98EE3D-8CD1-4C3F-BD1C-C98C9596463C}" type="slidenum">
              <a:rPr lang="en-US" sz="1200" smtClean="0">
                <a:solidFill>
                  <a:schemeClr val="bg1"/>
                </a:solidFill>
                <a:effectLst/>
              </a:rPr>
              <a:pPr/>
              <a:t>24</a:t>
            </a:fld>
            <a:endParaRPr lang="en-US" sz="1200" dirty="0">
              <a:solidFill>
                <a:schemeClr val="bg1"/>
              </a:solidFill>
              <a:effectLst/>
            </a:endParaRPr>
          </a:p>
        </p:txBody>
      </p:sp>
      <p:sp>
        <p:nvSpPr>
          <p:cNvPr id="12" name="날짜 개체 틀 8">
            <a:extLst>
              <a:ext uri="{FF2B5EF4-FFF2-40B4-BE49-F238E27FC236}">
                <a16:creationId xmlns:a16="http://schemas.microsoft.com/office/drawing/2014/main" id="{F3CCCB96-B33B-4941-BBE2-077E060AEC61}"/>
              </a:ext>
            </a:extLst>
          </p:cNvPr>
          <p:cNvSpPr txBox="1">
            <a:spLocks/>
          </p:cNvSpPr>
          <p:nvPr/>
        </p:nvSpPr>
        <p:spPr>
          <a:xfrm>
            <a:off x="76988" y="6423972"/>
            <a:ext cx="2097044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defPPr>
              <a:defRPr lang="ko-KR"/>
            </a:defPPr>
            <a:lvl1pPr marL="0" algn="r" defTabSz="914400" rtl="0" eaLnBrk="1" latinLnBrk="1" hangingPunct="1">
              <a:defRPr sz="1000" kern="1200" spc="6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16953973-8C2E-4E01-9E88-37B9642EE4F8}" type="datetime1">
              <a:rPr lang="ko-KR" altLang="en-US" sz="1200" smtClean="0">
                <a:solidFill>
                  <a:schemeClr val="bg1"/>
                </a:solidFill>
                <a:effectLst/>
              </a:rPr>
              <a:pPr algn="l"/>
              <a:t>2021-01-28</a:t>
            </a:fld>
            <a:endParaRPr lang="en-US" dirty="0">
              <a:solidFill>
                <a:schemeClr val="bg1"/>
              </a:solidFill>
              <a:effectLst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DCA18EB6-86FE-4F90-9D27-1A456E3191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7680" y="6215413"/>
            <a:ext cx="3964062" cy="642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1516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648B65A-26C3-424F-AFD7-96C8C8F8E4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101012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3DAC0179-C6FF-45BE-B75A-631B346B8A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68903"/>
            <a:ext cx="10353762" cy="948136"/>
          </a:xfrm>
        </p:spPr>
        <p:txBody>
          <a:bodyPr/>
          <a:lstStyle/>
          <a:p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3. Color transform</a:t>
            </a:r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188438FA-B5A4-4DC2-87E6-1A6EBD97BFB0}"/>
              </a:ext>
            </a:extLst>
          </p:cNvPr>
          <p:cNvSpPr txBox="1">
            <a:spLocks/>
          </p:cNvSpPr>
          <p:nvPr/>
        </p:nvSpPr>
        <p:spPr>
          <a:xfrm>
            <a:off x="-1" y="1169915"/>
            <a:ext cx="7628830" cy="481603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lIns="109728" tIns="109728" rIns="109728" bIns="91440" anchor="ctr"/>
          <a:lstStyle>
            <a:lvl1pPr algn="ctr" defTabSz="457200" rtl="0" eaLnBrk="1" latinLnBrk="0" hangingPunct="1">
              <a:lnSpc>
                <a:spcPct val="105000"/>
              </a:lnSpc>
              <a:spcBef>
                <a:spcPct val="0"/>
              </a:spcBef>
              <a:buNone/>
              <a:defRPr sz="4200" kern="1200" spc="3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altLang="ko-KR" sz="2800" dirty="0">
                <a:solidFill>
                  <a:schemeClr val="bg1"/>
                </a:solidFill>
                <a:effectLst/>
                <a:latin typeface="메이플스토리" panose="02000300000000000000" pitchFamily="2" charset="-127"/>
                <a:ea typeface="메이플스토리" panose="02000300000000000000" pitchFamily="2" charset="-127"/>
              </a:rPr>
              <a:t>a. RGB, HSI</a:t>
            </a:r>
            <a:endParaRPr lang="en-US" altLang="ko-KR" sz="2000" dirty="0">
              <a:solidFill>
                <a:schemeClr val="bg1"/>
              </a:solidFill>
              <a:effectLst/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9AD337DD-936F-4742-8B1A-58A7A2FE8A82}"/>
              </a:ext>
            </a:extLst>
          </p:cNvPr>
          <p:cNvGrpSpPr/>
          <p:nvPr/>
        </p:nvGrpSpPr>
        <p:grpSpPr>
          <a:xfrm>
            <a:off x="598422" y="1930465"/>
            <a:ext cx="7607177" cy="3930325"/>
            <a:chOff x="141222" y="2070424"/>
            <a:chExt cx="7607177" cy="3930325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2415E72-DC44-43BC-BFD8-217C8499CE56}"/>
                </a:ext>
              </a:extLst>
            </p:cNvPr>
            <p:cNvSpPr txBox="1"/>
            <p:nvPr/>
          </p:nvSpPr>
          <p:spPr>
            <a:xfrm>
              <a:off x="754510" y="5723750"/>
              <a:ext cx="25510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bg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그림</a:t>
              </a:r>
              <a:r>
                <a:rPr lang="en-US" altLang="ko-KR" sz="1200" dirty="0">
                  <a:solidFill>
                    <a:schemeClr val="bg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35. RGB color space</a:t>
              </a:r>
              <a:endParaRPr lang="ko-KR" altLang="en-US" sz="1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E00642CB-9D63-41B9-B1FB-04659F0ED6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1222" y="2070424"/>
              <a:ext cx="3777635" cy="3646366"/>
            </a:xfrm>
            <a:prstGeom prst="rect">
              <a:avLst/>
            </a:prstGeom>
          </p:spPr>
        </p:pic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77B343F1-27FB-474D-913F-857BD58CFC7E}"/>
                </a:ext>
              </a:extLst>
            </p:cNvPr>
            <p:cNvSpPr txBox="1"/>
            <p:nvPr/>
          </p:nvSpPr>
          <p:spPr>
            <a:xfrm>
              <a:off x="5197340" y="5723750"/>
              <a:ext cx="25510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bg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그림</a:t>
              </a:r>
              <a:r>
                <a:rPr lang="en-US" altLang="ko-KR" sz="1200" dirty="0">
                  <a:solidFill>
                    <a:schemeClr val="bg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36. HSI color space</a:t>
              </a:r>
              <a:endParaRPr lang="ko-KR" altLang="en-US" sz="1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</p:grp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2F3D098A-843D-4EAC-8832-0F660920A0F3}"/>
              </a:ext>
            </a:extLst>
          </p:cNvPr>
          <p:cNvCxnSpPr>
            <a:cxnSpLocks/>
          </p:cNvCxnSpPr>
          <p:nvPr/>
        </p:nvCxnSpPr>
        <p:spPr>
          <a:xfrm flipH="1">
            <a:off x="2487239" y="2369976"/>
            <a:ext cx="78680" cy="2733869"/>
          </a:xfrm>
          <a:prstGeom prst="line">
            <a:avLst/>
          </a:prstGeom>
          <a:ln w="762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13B566EA-3D9F-4DCE-BB92-5568459C23B4}"/>
              </a:ext>
            </a:extLst>
          </p:cNvPr>
          <p:cNvCxnSpPr>
            <a:cxnSpLocks/>
          </p:cNvCxnSpPr>
          <p:nvPr/>
        </p:nvCxnSpPr>
        <p:spPr>
          <a:xfrm flipH="1">
            <a:off x="1676400" y="4298932"/>
            <a:ext cx="1542290" cy="0"/>
          </a:xfrm>
          <a:prstGeom prst="line">
            <a:avLst/>
          </a:prstGeom>
          <a:ln w="19050">
            <a:solidFill>
              <a:srgbClr val="FC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8142AF8B-BD77-4782-9740-826BF129B0A2}"/>
              </a:ext>
            </a:extLst>
          </p:cNvPr>
          <p:cNvCxnSpPr>
            <a:cxnSpLocks/>
          </p:cNvCxnSpPr>
          <p:nvPr/>
        </p:nvCxnSpPr>
        <p:spPr>
          <a:xfrm flipH="1" flipV="1">
            <a:off x="2834640" y="4022814"/>
            <a:ext cx="384050" cy="269160"/>
          </a:xfrm>
          <a:prstGeom prst="line">
            <a:avLst/>
          </a:prstGeom>
          <a:ln w="19050">
            <a:solidFill>
              <a:srgbClr val="FC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9F0DF930-4E2D-404D-AD13-A892006BDD9C}"/>
              </a:ext>
            </a:extLst>
          </p:cNvPr>
          <p:cNvCxnSpPr>
            <a:cxnSpLocks/>
          </p:cNvCxnSpPr>
          <p:nvPr/>
        </p:nvCxnSpPr>
        <p:spPr>
          <a:xfrm flipH="1">
            <a:off x="1676400" y="4022814"/>
            <a:ext cx="533400" cy="267844"/>
          </a:xfrm>
          <a:prstGeom prst="line">
            <a:avLst/>
          </a:prstGeom>
          <a:ln w="19050">
            <a:solidFill>
              <a:srgbClr val="FC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4B37F4C6-5DE1-4684-A361-2ED0D8376033}"/>
              </a:ext>
            </a:extLst>
          </p:cNvPr>
          <p:cNvCxnSpPr>
            <a:cxnSpLocks/>
          </p:cNvCxnSpPr>
          <p:nvPr/>
        </p:nvCxnSpPr>
        <p:spPr>
          <a:xfrm flipH="1" flipV="1">
            <a:off x="2231100" y="4028926"/>
            <a:ext cx="603540" cy="6958"/>
          </a:xfrm>
          <a:prstGeom prst="line">
            <a:avLst/>
          </a:prstGeom>
          <a:ln w="19050">
            <a:solidFill>
              <a:srgbClr val="FC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ACB2502F-17F9-4A22-8725-3EC686146BE1}"/>
              </a:ext>
            </a:extLst>
          </p:cNvPr>
          <p:cNvCxnSpPr>
            <a:cxnSpLocks/>
          </p:cNvCxnSpPr>
          <p:nvPr/>
        </p:nvCxnSpPr>
        <p:spPr>
          <a:xfrm flipH="1" flipV="1">
            <a:off x="2487239" y="4518595"/>
            <a:ext cx="384050" cy="134580"/>
          </a:xfrm>
          <a:prstGeom prst="line">
            <a:avLst/>
          </a:prstGeom>
          <a:ln w="19050">
            <a:solidFill>
              <a:srgbClr val="FC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B013F331-15A2-48CA-B4E0-A69924D9EEB3}"/>
              </a:ext>
            </a:extLst>
          </p:cNvPr>
          <p:cNvCxnSpPr>
            <a:cxnSpLocks/>
          </p:cNvCxnSpPr>
          <p:nvPr/>
        </p:nvCxnSpPr>
        <p:spPr>
          <a:xfrm flipH="1">
            <a:off x="2042160" y="4656585"/>
            <a:ext cx="829129" cy="10980"/>
          </a:xfrm>
          <a:prstGeom prst="line">
            <a:avLst/>
          </a:prstGeom>
          <a:ln w="19050">
            <a:solidFill>
              <a:srgbClr val="FC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37BD3654-0B07-46D3-8A39-088CA626233D}"/>
              </a:ext>
            </a:extLst>
          </p:cNvPr>
          <p:cNvCxnSpPr>
            <a:cxnSpLocks/>
          </p:cNvCxnSpPr>
          <p:nvPr/>
        </p:nvCxnSpPr>
        <p:spPr>
          <a:xfrm flipH="1">
            <a:off x="2042160" y="4518596"/>
            <a:ext cx="445080" cy="137989"/>
          </a:xfrm>
          <a:prstGeom prst="line">
            <a:avLst/>
          </a:prstGeom>
          <a:ln w="19050">
            <a:solidFill>
              <a:srgbClr val="FC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40633692-8009-4291-963A-AA70794EEF2A}"/>
              </a:ext>
            </a:extLst>
          </p:cNvPr>
          <p:cNvGrpSpPr/>
          <p:nvPr/>
        </p:nvGrpSpPr>
        <p:grpSpPr>
          <a:xfrm>
            <a:off x="5186896" y="1855430"/>
            <a:ext cx="3185180" cy="3390900"/>
            <a:chOff x="5250180" y="1893790"/>
            <a:chExt cx="3185180" cy="3390900"/>
          </a:xfrm>
        </p:grpSpPr>
        <p:pic>
          <p:nvPicPr>
            <p:cNvPr id="58" name="그림 57">
              <a:extLst>
                <a:ext uri="{FF2B5EF4-FFF2-40B4-BE49-F238E27FC236}">
                  <a16:creationId xmlns:a16="http://schemas.microsoft.com/office/drawing/2014/main" id="{3C6B65C6-C6C1-4C51-9B06-BC4AC8139D1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39735" y="1893790"/>
              <a:ext cx="3095625" cy="3390900"/>
            </a:xfrm>
            <a:prstGeom prst="rect">
              <a:avLst/>
            </a:prstGeom>
          </p:spPr>
        </p:pic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6EB07E78-39B5-497F-8370-9841A3CB453D}"/>
                </a:ext>
              </a:extLst>
            </p:cNvPr>
            <p:cNvSpPr/>
            <p:nvPr/>
          </p:nvSpPr>
          <p:spPr>
            <a:xfrm>
              <a:off x="5250180" y="2156460"/>
              <a:ext cx="952500" cy="70104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E9324576-2517-4AE5-8710-A5D6DDBF5485}"/>
                </a:ext>
              </a:extLst>
            </p:cNvPr>
            <p:cNvSpPr/>
            <p:nvPr/>
          </p:nvSpPr>
          <p:spPr>
            <a:xfrm>
              <a:off x="5339734" y="3078480"/>
              <a:ext cx="417641" cy="70104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3" name="슬라이드 번호 개체 틀 9">
            <a:extLst>
              <a:ext uri="{FF2B5EF4-FFF2-40B4-BE49-F238E27FC236}">
                <a16:creationId xmlns:a16="http://schemas.microsoft.com/office/drawing/2014/main" id="{16CD3073-DF15-4352-9536-10CE38894908}"/>
              </a:ext>
            </a:extLst>
          </p:cNvPr>
          <p:cNvSpPr txBox="1">
            <a:spLocks/>
          </p:cNvSpPr>
          <p:nvPr/>
        </p:nvSpPr>
        <p:spPr>
          <a:xfrm>
            <a:off x="11247315" y="6354143"/>
            <a:ext cx="753545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defPPr>
              <a:defRPr lang="ko-KR"/>
            </a:defPPr>
            <a:lvl1pPr marL="0" algn="r" defTabSz="914400" rtl="0" eaLnBrk="1" latinLnBrk="1" hangingPunct="1">
              <a:defRPr sz="1000" kern="1200" spc="13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A98EE3D-8CD1-4C3F-BD1C-C98C9596463C}" type="slidenum">
              <a:rPr lang="en-US" sz="1200" smtClean="0">
                <a:solidFill>
                  <a:schemeClr val="bg1"/>
                </a:solidFill>
                <a:effectLst/>
              </a:rPr>
              <a:pPr/>
              <a:t>25</a:t>
            </a:fld>
            <a:endParaRPr lang="en-US" sz="1200" dirty="0">
              <a:solidFill>
                <a:schemeClr val="bg1"/>
              </a:solidFill>
              <a:effectLst/>
            </a:endParaRPr>
          </a:p>
        </p:txBody>
      </p:sp>
      <p:sp>
        <p:nvSpPr>
          <p:cNvPr id="64" name="날짜 개체 틀 8">
            <a:extLst>
              <a:ext uri="{FF2B5EF4-FFF2-40B4-BE49-F238E27FC236}">
                <a16:creationId xmlns:a16="http://schemas.microsoft.com/office/drawing/2014/main" id="{998C9843-99CB-4D28-8390-AC38417740B7}"/>
              </a:ext>
            </a:extLst>
          </p:cNvPr>
          <p:cNvSpPr txBox="1">
            <a:spLocks/>
          </p:cNvSpPr>
          <p:nvPr/>
        </p:nvSpPr>
        <p:spPr>
          <a:xfrm>
            <a:off x="76988" y="6423972"/>
            <a:ext cx="2097044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defPPr>
              <a:defRPr lang="ko-KR"/>
            </a:defPPr>
            <a:lvl1pPr marL="0" algn="r" defTabSz="914400" rtl="0" eaLnBrk="1" latinLnBrk="1" hangingPunct="1">
              <a:defRPr sz="1000" kern="1200" spc="6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16953973-8C2E-4E01-9E88-37B9642EE4F8}" type="datetime1">
              <a:rPr lang="ko-KR" altLang="en-US" sz="1200" smtClean="0">
                <a:solidFill>
                  <a:schemeClr val="bg1"/>
                </a:solidFill>
                <a:effectLst/>
              </a:rPr>
              <a:pPr algn="l"/>
              <a:t>2021-01-28</a:t>
            </a:fld>
            <a:endParaRPr lang="en-US" dirty="0">
              <a:solidFill>
                <a:schemeClr val="bg1"/>
              </a:solidFill>
              <a:effectLst/>
            </a:endParaRPr>
          </a:p>
        </p:txBody>
      </p:sp>
      <p:pic>
        <p:nvPicPr>
          <p:cNvPr id="65" name="그림 64">
            <a:extLst>
              <a:ext uri="{FF2B5EF4-FFF2-40B4-BE49-F238E27FC236}">
                <a16:creationId xmlns:a16="http://schemas.microsoft.com/office/drawing/2014/main" id="{D9536B6B-C6D2-4AFD-9D35-78DADCC623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7680" y="6215413"/>
            <a:ext cx="3964062" cy="642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9598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648B65A-26C3-424F-AFD7-96C8C8F8E4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101012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3DAC0179-C6FF-45BE-B75A-631B346B8A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68903"/>
            <a:ext cx="10353762" cy="948136"/>
          </a:xfrm>
        </p:spPr>
        <p:txBody>
          <a:bodyPr/>
          <a:lstStyle/>
          <a:p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3. Color transform</a:t>
            </a:r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188438FA-B5A4-4DC2-87E6-1A6EBD97BFB0}"/>
              </a:ext>
            </a:extLst>
          </p:cNvPr>
          <p:cNvSpPr txBox="1">
            <a:spLocks/>
          </p:cNvSpPr>
          <p:nvPr/>
        </p:nvSpPr>
        <p:spPr>
          <a:xfrm>
            <a:off x="-1" y="1169915"/>
            <a:ext cx="7628830" cy="481603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lIns="109728" tIns="109728" rIns="109728" bIns="91440" anchor="ctr"/>
          <a:lstStyle>
            <a:lvl1pPr algn="ctr" defTabSz="457200" rtl="0" eaLnBrk="1" latinLnBrk="0" hangingPunct="1">
              <a:lnSpc>
                <a:spcPct val="105000"/>
              </a:lnSpc>
              <a:spcBef>
                <a:spcPct val="0"/>
              </a:spcBef>
              <a:buNone/>
              <a:defRPr sz="4200" kern="1200" spc="3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altLang="ko-KR" sz="2800" dirty="0">
                <a:solidFill>
                  <a:schemeClr val="bg1"/>
                </a:solidFill>
                <a:effectLst/>
                <a:latin typeface="메이플스토리" panose="02000300000000000000" pitchFamily="2" charset="-127"/>
                <a:ea typeface="메이플스토리" panose="02000300000000000000" pitchFamily="2" charset="-127"/>
              </a:rPr>
              <a:t>b. HSI color space</a:t>
            </a:r>
            <a:endParaRPr lang="en-US" altLang="ko-KR" sz="2000" dirty="0">
              <a:solidFill>
                <a:schemeClr val="bg1"/>
              </a:solidFill>
              <a:effectLst/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C183E991-12BC-49DA-AA44-345BB814B03A}"/>
              </a:ext>
            </a:extLst>
          </p:cNvPr>
          <p:cNvSpPr txBox="1">
            <a:spLocks/>
          </p:cNvSpPr>
          <p:nvPr/>
        </p:nvSpPr>
        <p:spPr>
          <a:xfrm>
            <a:off x="196055" y="1329306"/>
            <a:ext cx="11799890" cy="182963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lIns="109728" tIns="109728" rIns="109728" bIns="91440" anchor="ctr"/>
          <a:lstStyle>
            <a:lvl1pPr algn="ctr" defTabSz="457200" rtl="0" eaLnBrk="1" latinLnBrk="0" hangingPunct="1">
              <a:lnSpc>
                <a:spcPct val="105000"/>
              </a:lnSpc>
              <a:spcBef>
                <a:spcPct val="0"/>
              </a:spcBef>
              <a:buNone/>
              <a:defRPr sz="4200" kern="1200" spc="3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altLang="ko-KR" sz="2800" dirty="0">
                <a:solidFill>
                  <a:schemeClr val="bg1"/>
                </a:solidFill>
                <a:effectLst/>
                <a:latin typeface="메이플스토리" panose="02000300000000000000" pitchFamily="2" charset="-127"/>
                <a:ea typeface="메이플스토리" panose="02000300000000000000" pitchFamily="2" charset="-127"/>
              </a:rPr>
              <a:t>H : Hue (</a:t>
            </a:r>
            <a:r>
              <a:rPr lang="ko-KR" altLang="en-US" sz="2800" dirty="0">
                <a:solidFill>
                  <a:schemeClr val="bg1"/>
                </a:solidFill>
                <a:effectLst/>
                <a:latin typeface="메이플스토리" panose="02000300000000000000" pitchFamily="2" charset="-127"/>
                <a:ea typeface="메이플스토리" panose="02000300000000000000" pitchFamily="2" charset="-127"/>
              </a:rPr>
              <a:t>색조</a:t>
            </a:r>
            <a:r>
              <a:rPr lang="en-US" altLang="ko-KR" sz="2800" dirty="0">
                <a:solidFill>
                  <a:schemeClr val="bg1"/>
                </a:solidFill>
                <a:effectLst/>
                <a:latin typeface="메이플스토리" panose="02000300000000000000" pitchFamily="2" charset="-127"/>
                <a:ea typeface="메이플스토리" panose="02000300000000000000" pitchFamily="2" charset="-127"/>
              </a:rPr>
              <a:t>) (radian or angle) </a:t>
            </a:r>
            <a:r>
              <a:rPr lang="en-US" altLang="ko-KR" sz="2500" dirty="0">
                <a:solidFill>
                  <a:schemeClr val="bg1"/>
                </a:solidFill>
                <a:effectLst/>
                <a:latin typeface="메이플스토리" panose="02000300000000000000" pitchFamily="2" charset="-127"/>
                <a:ea typeface="메이플스토리" panose="02000300000000000000" pitchFamily="2" charset="-127"/>
              </a:rPr>
              <a:t>	</a:t>
            </a:r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912BE81B-1872-46D9-B656-96BAAE3C194C}"/>
              </a:ext>
            </a:extLst>
          </p:cNvPr>
          <p:cNvSpPr txBox="1">
            <a:spLocks/>
          </p:cNvSpPr>
          <p:nvPr/>
        </p:nvSpPr>
        <p:spPr>
          <a:xfrm>
            <a:off x="196055" y="2962617"/>
            <a:ext cx="11799890" cy="182963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lIns="109728" tIns="109728" rIns="109728" bIns="91440" anchor="ctr"/>
          <a:lstStyle>
            <a:lvl1pPr algn="ctr" defTabSz="457200" rtl="0" eaLnBrk="1" latinLnBrk="0" hangingPunct="1">
              <a:lnSpc>
                <a:spcPct val="105000"/>
              </a:lnSpc>
              <a:spcBef>
                <a:spcPct val="0"/>
              </a:spcBef>
              <a:buNone/>
              <a:defRPr sz="4200" kern="1200" spc="3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altLang="ko-KR" sz="2800" dirty="0">
                <a:solidFill>
                  <a:schemeClr val="bg1"/>
                </a:solidFill>
                <a:effectLst/>
                <a:latin typeface="메이플스토리" panose="02000300000000000000" pitchFamily="2" charset="-127"/>
                <a:ea typeface="메이플스토리" panose="02000300000000000000" pitchFamily="2" charset="-127"/>
              </a:rPr>
              <a:t>S : Saturation (distance</a:t>
            </a:r>
            <a:r>
              <a:rPr lang="ko-KR" altLang="en-US" sz="2800" dirty="0">
                <a:solidFill>
                  <a:schemeClr val="bg1"/>
                </a:solidFill>
                <a:effectLst/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2800" dirty="0">
                <a:solidFill>
                  <a:schemeClr val="bg1"/>
                </a:solidFill>
                <a:effectLst/>
                <a:latin typeface="메이플스토리" panose="02000300000000000000" pitchFamily="2" charset="-127"/>
                <a:ea typeface="메이플스토리" panose="02000300000000000000" pitchFamily="2" charset="-127"/>
              </a:rPr>
              <a:t>from the center)</a:t>
            </a:r>
            <a:r>
              <a:rPr lang="en-US" altLang="ko-KR" sz="2500" dirty="0">
                <a:solidFill>
                  <a:schemeClr val="bg1"/>
                </a:solidFill>
                <a:effectLst/>
                <a:latin typeface="메이플스토리" panose="02000300000000000000" pitchFamily="2" charset="-127"/>
                <a:ea typeface="메이플스토리" panose="02000300000000000000" pitchFamily="2" charset="-127"/>
              </a:rPr>
              <a:t>	</a:t>
            </a:r>
          </a:p>
        </p:txBody>
      </p:sp>
      <p:sp>
        <p:nvSpPr>
          <p:cNvPr id="18" name="제목 1">
            <a:extLst>
              <a:ext uri="{FF2B5EF4-FFF2-40B4-BE49-F238E27FC236}">
                <a16:creationId xmlns:a16="http://schemas.microsoft.com/office/drawing/2014/main" id="{667F13F9-B397-4B20-9A20-FD0C316EDFC1}"/>
              </a:ext>
            </a:extLst>
          </p:cNvPr>
          <p:cNvSpPr txBox="1">
            <a:spLocks/>
          </p:cNvSpPr>
          <p:nvPr/>
        </p:nvSpPr>
        <p:spPr>
          <a:xfrm>
            <a:off x="196055" y="4536244"/>
            <a:ext cx="11799890" cy="182963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lIns="109728" tIns="109728" rIns="109728" bIns="91440" anchor="ctr"/>
          <a:lstStyle>
            <a:lvl1pPr algn="ctr" defTabSz="457200" rtl="0" eaLnBrk="1" latinLnBrk="0" hangingPunct="1">
              <a:lnSpc>
                <a:spcPct val="105000"/>
              </a:lnSpc>
              <a:spcBef>
                <a:spcPct val="0"/>
              </a:spcBef>
              <a:buNone/>
              <a:defRPr sz="4200" kern="1200" spc="3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altLang="ko-KR" sz="2800" dirty="0">
                <a:solidFill>
                  <a:schemeClr val="bg1"/>
                </a:solidFill>
                <a:effectLst/>
                <a:latin typeface="메이플스토리" panose="02000300000000000000" pitchFamily="2" charset="-127"/>
                <a:ea typeface="메이플스토리" panose="02000300000000000000" pitchFamily="2" charset="-127"/>
              </a:rPr>
              <a:t>I : Intensity (lightness)</a:t>
            </a:r>
            <a:r>
              <a:rPr lang="en-US" altLang="ko-KR" sz="2500" dirty="0">
                <a:solidFill>
                  <a:schemeClr val="bg1"/>
                </a:solidFill>
                <a:effectLst/>
                <a:latin typeface="메이플스토리" panose="02000300000000000000" pitchFamily="2" charset="-127"/>
                <a:ea typeface="메이플스토리" panose="02000300000000000000" pitchFamily="2" charset="-127"/>
              </a:rPr>
              <a:t>	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346019E7-B475-4C80-B75D-5D9D34511294}"/>
              </a:ext>
            </a:extLst>
          </p:cNvPr>
          <p:cNvGrpSpPr/>
          <p:nvPr/>
        </p:nvGrpSpPr>
        <p:grpSpPr>
          <a:xfrm>
            <a:off x="4277611" y="3709878"/>
            <a:ext cx="2551059" cy="2518132"/>
            <a:chOff x="4252719" y="4335906"/>
            <a:chExt cx="2551059" cy="2518132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B415424D-7326-4BBA-A605-DED602292B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13264" y="4335906"/>
              <a:ext cx="2029968" cy="2029968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0BF94E6-B087-4C45-A735-D675F8F166F7}"/>
                </a:ext>
              </a:extLst>
            </p:cNvPr>
            <p:cNvSpPr txBox="1"/>
            <p:nvPr/>
          </p:nvSpPr>
          <p:spPr>
            <a:xfrm>
              <a:off x="4252719" y="6392373"/>
              <a:ext cx="255105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bg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그림</a:t>
              </a:r>
              <a:r>
                <a:rPr lang="en-US" altLang="ko-KR" sz="1200" dirty="0">
                  <a:solidFill>
                    <a:schemeClr val="bg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40. strawberry transformed I x 0.5 </a:t>
              </a:r>
              <a:endParaRPr lang="ko-KR" altLang="en-US" sz="1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E20B0450-36DE-4A6F-9150-104E237BF241}"/>
              </a:ext>
            </a:extLst>
          </p:cNvPr>
          <p:cNvGrpSpPr/>
          <p:nvPr/>
        </p:nvGrpSpPr>
        <p:grpSpPr>
          <a:xfrm>
            <a:off x="7558670" y="3507760"/>
            <a:ext cx="2551059" cy="2568973"/>
            <a:chOff x="7586661" y="3559131"/>
            <a:chExt cx="2551059" cy="2568973"/>
          </a:xfrm>
        </p:grpSpPr>
        <p:pic>
          <p:nvPicPr>
            <p:cNvPr id="15" name="그림 14" descr="플레이트이(가) 표시된 사진&#10;&#10;자동 생성된 설명">
              <a:extLst>
                <a:ext uri="{FF2B5EF4-FFF2-40B4-BE49-F238E27FC236}">
                  <a16:creationId xmlns:a16="http://schemas.microsoft.com/office/drawing/2014/main" id="{BEE2FA0C-9893-49F8-888C-050DDCA09D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47206" y="3559131"/>
              <a:ext cx="2029968" cy="2029968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BA4EF04-4031-4BAD-A91D-7EA7A094A88A}"/>
                </a:ext>
              </a:extLst>
            </p:cNvPr>
            <p:cNvSpPr txBox="1"/>
            <p:nvPr/>
          </p:nvSpPr>
          <p:spPr>
            <a:xfrm>
              <a:off x="7586661" y="5666439"/>
              <a:ext cx="255105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bg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그림</a:t>
              </a:r>
              <a:r>
                <a:rPr lang="en-US" altLang="ko-KR" sz="1200" dirty="0">
                  <a:solidFill>
                    <a:schemeClr val="bg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39. strawberry transformed S x 0.5 </a:t>
              </a:r>
              <a:endParaRPr lang="ko-KR" altLang="en-US" sz="1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DD156406-0143-4F73-B11A-58BAA5FB3BBB}"/>
              </a:ext>
            </a:extLst>
          </p:cNvPr>
          <p:cNvGrpSpPr/>
          <p:nvPr/>
        </p:nvGrpSpPr>
        <p:grpSpPr>
          <a:xfrm>
            <a:off x="8079308" y="944897"/>
            <a:ext cx="2551059" cy="2514065"/>
            <a:chOff x="8636470" y="1135797"/>
            <a:chExt cx="2551059" cy="2514065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F07B0B84-596D-4EAE-B713-DAC1BE0197A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97015" y="1135797"/>
              <a:ext cx="2029968" cy="2029968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7430055-1EEF-41D5-BF00-09C54184BB6D}"/>
                </a:ext>
              </a:extLst>
            </p:cNvPr>
            <p:cNvSpPr txBox="1"/>
            <p:nvPr/>
          </p:nvSpPr>
          <p:spPr>
            <a:xfrm>
              <a:off x="8636470" y="3188197"/>
              <a:ext cx="255105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bg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그림</a:t>
              </a:r>
              <a:r>
                <a:rPr lang="en-US" altLang="ko-KR" sz="1200" dirty="0">
                  <a:solidFill>
                    <a:schemeClr val="bg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38. strawberry transformed H x 0.8 </a:t>
              </a:r>
              <a:endParaRPr lang="ko-KR" altLang="en-US" sz="1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07257120-2DB6-48AB-9B47-DDEDDBACBB85}"/>
              </a:ext>
            </a:extLst>
          </p:cNvPr>
          <p:cNvGrpSpPr/>
          <p:nvPr/>
        </p:nvGrpSpPr>
        <p:grpSpPr>
          <a:xfrm>
            <a:off x="5397787" y="944897"/>
            <a:ext cx="2811982" cy="2284034"/>
            <a:chOff x="5267326" y="1135797"/>
            <a:chExt cx="2811982" cy="2284034"/>
          </a:xfrm>
        </p:grpSpPr>
        <p:pic>
          <p:nvPicPr>
            <p:cNvPr id="12" name="그림 11" descr="플레이트이(가) 표시된 사진&#10;&#10;자동 생성된 설명">
              <a:extLst>
                <a:ext uri="{FF2B5EF4-FFF2-40B4-BE49-F238E27FC236}">
                  <a16:creationId xmlns:a16="http://schemas.microsoft.com/office/drawing/2014/main" id="{86E1FFDC-05C7-487B-A063-1D4217DE3CE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8333" y="1135797"/>
              <a:ext cx="2029968" cy="2029968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4D1B56C-57CF-4029-A262-B701E13589DD}"/>
                </a:ext>
              </a:extLst>
            </p:cNvPr>
            <p:cNvSpPr txBox="1"/>
            <p:nvPr/>
          </p:nvSpPr>
          <p:spPr>
            <a:xfrm>
              <a:off x="5267326" y="3142832"/>
              <a:ext cx="28119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bg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그림</a:t>
              </a:r>
              <a:r>
                <a:rPr lang="en-US" altLang="ko-KR" sz="1200" dirty="0">
                  <a:solidFill>
                    <a:schemeClr val="bg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37. strawberry original image</a:t>
              </a:r>
              <a:endParaRPr lang="ko-KR" altLang="en-US" sz="1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</p:grpSp>
      <p:sp>
        <p:nvSpPr>
          <p:cNvPr id="27" name="슬라이드 번호 개체 틀 9">
            <a:extLst>
              <a:ext uri="{FF2B5EF4-FFF2-40B4-BE49-F238E27FC236}">
                <a16:creationId xmlns:a16="http://schemas.microsoft.com/office/drawing/2014/main" id="{1311F706-F02B-4947-BB4B-B42B7E06A5C6}"/>
              </a:ext>
            </a:extLst>
          </p:cNvPr>
          <p:cNvSpPr txBox="1">
            <a:spLocks/>
          </p:cNvSpPr>
          <p:nvPr/>
        </p:nvSpPr>
        <p:spPr>
          <a:xfrm>
            <a:off x="11247315" y="6354143"/>
            <a:ext cx="753545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defPPr>
              <a:defRPr lang="ko-KR"/>
            </a:defPPr>
            <a:lvl1pPr marL="0" algn="r" defTabSz="914400" rtl="0" eaLnBrk="1" latinLnBrk="1" hangingPunct="1">
              <a:defRPr sz="1000" kern="1200" spc="13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A98EE3D-8CD1-4C3F-BD1C-C98C9596463C}" type="slidenum">
              <a:rPr lang="en-US" sz="1200" smtClean="0">
                <a:solidFill>
                  <a:schemeClr val="bg1"/>
                </a:solidFill>
                <a:effectLst/>
              </a:rPr>
              <a:pPr/>
              <a:t>26</a:t>
            </a:fld>
            <a:endParaRPr lang="en-US" sz="1200" dirty="0">
              <a:solidFill>
                <a:schemeClr val="bg1"/>
              </a:solidFill>
              <a:effectLst/>
            </a:endParaRPr>
          </a:p>
        </p:txBody>
      </p:sp>
      <p:sp>
        <p:nvSpPr>
          <p:cNvPr id="28" name="날짜 개체 틀 8">
            <a:extLst>
              <a:ext uri="{FF2B5EF4-FFF2-40B4-BE49-F238E27FC236}">
                <a16:creationId xmlns:a16="http://schemas.microsoft.com/office/drawing/2014/main" id="{D50AB4C4-3184-48BB-8BF6-C688AA5C613F}"/>
              </a:ext>
            </a:extLst>
          </p:cNvPr>
          <p:cNvSpPr txBox="1">
            <a:spLocks/>
          </p:cNvSpPr>
          <p:nvPr/>
        </p:nvSpPr>
        <p:spPr>
          <a:xfrm>
            <a:off x="76988" y="6423972"/>
            <a:ext cx="2097044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defPPr>
              <a:defRPr lang="ko-KR"/>
            </a:defPPr>
            <a:lvl1pPr marL="0" algn="r" defTabSz="914400" rtl="0" eaLnBrk="1" latinLnBrk="1" hangingPunct="1">
              <a:defRPr sz="1000" kern="1200" spc="6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16953973-8C2E-4E01-9E88-37B9642EE4F8}" type="datetime1">
              <a:rPr lang="ko-KR" altLang="en-US" sz="1200" smtClean="0">
                <a:solidFill>
                  <a:schemeClr val="bg1"/>
                </a:solidFill>
                <a:effectLst/>
              </a:rPr>
              <a:pPr algn="l"/>
              <a:t>2021-01-28</a:t>
            </a:fld>
            <a:endParaRPr lang="en-US" dirty="0">
              <a:solidFill>
                <a:schemeClr val="bg1"/>
              </a:solidFill>
              <a:effectLst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1325ECC8-A77E-4E5B-9391-EA116CAEFB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37680" y="6215413"/>
            <a:ext cx="3964062" cy="642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022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648B65A-26C3-424F-AFD7-96C8C8F8E4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101012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3DAC0179-C6FF-45BE-B75A-631B346B8A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68903"/>
            <a:ext cx="10353762" cy="948136"/>
          </a:xfrm>
        </p:spPr>
        <p:txBody>
          <a:bodyPr/>
          <a:lstStyle/>
          <a:p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3. Color transform</a:t>
            </a:r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188438FA-B5A4-4DC2-87E6-1A6EBD97BFB0}"/>
              </a:ext>
            </a:extLst>
          </p:cNvPr>
          <p:cNvSpPr txBox="1">
            <a:spLocks/>
          </p:cNvSpPr>
          <p:nvPr/>
        </p:nvSpPr>
        <p:spPr>
          <a:xfrm>
            <a:off x="-1" y="1169915"/>
            <a:ext cx="7628830" cy="481603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lIns="109728" tIns="109728" rIns="109728" bIns="91440" anchor="ctr"/>
          <a:lstStyle>
            <a:lvl1pPr algn="ctr" defTabSz="457200" rtl="0" eaLnBrk="1" latinLnBrk="0" hangingPunct="1">
              <a:lnSpc>
                <a:spcPct val="105000"/>
              </a:lnSpc>
              <a:spcBef>
                <a:spcPct val="0"/>
              </a:spcBef>
              <a:buNone/>
              <a:defRPr sz="4200" kern="1200" spc="3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altLang="ko-KR" sz="2800" dirty="0">
                <a:solidFill>
                  <a:schemeClr val="bg1"/>
                </a:solidFill>
                <a:effectLst/>
                <a:latin typeface="메이플스토리" panose="02000300000000000000" pitchFamily="2" charset="-127"/>
                <a:ea typeface="메이플스토리" panose="02000300000000000000" pitchFamily="2" charset="-127"/>
              </a:rPr>
              <a:t>c. RGB to HSI</a:t>
            </a:r>
            <a:endParaRPr lang="en-US" altLang="ko-KR" sz="2000" dirty="0">
              <a:solidFill>
                <a:schemeClr val="bg1"/>
              </a:solidFill>
              <a:effectLst/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98CBB229-19EE-40ED-9665-2B1000DA6DF9}"/>
              </a:ext>
            </a:extLst>
          </p:cNvPr>
          <p:cNvGrpSpPr/>
          <p:nvPr/>
        </p:nvGrpSpPr>
        <p:grpSpPr>
          <a:xfrm>
            <a:off x="81233" y="2371493"/>
            <a:ext cx="12110767" cy="3316592"/>
            <a:chOff x="47625" y="1858928"/>
            <a:chExt cx="12110767" cy="3316592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E84FEF9E-F8E7-4B08-A702-7CDDBD68BEF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99830" y="1858928"/>
              <a:ext cx="2958562" cy="2647515"/>
            </a:xfrm>
            <a:prstGeom prst="rect">
              <a:avLst/>
            </a:prstGeom>
          </p:spPr>
        </p:pic>
        <p:pic>
          <p:nvPicPr>
            <p:cNvPr id="12" name="그림 11" descr="봉투이(가) 표시된 사진&#10;&#10;자동 생성된 설명">
              <a:extLst>
                <a:ext uri="{FF2B5EF4-FFF2-40B4-BE49-F238E27FC236}">
                  <a16:creationId xmlns:a16="http://schemas.microsoft.com/office/drawing/2014/main" id="{236546A9-4441-49DA-ADDA-A04F9588BCB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49095" y="1864761"/>
              <a:ext cx="2958562" cy="2647515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5360F754-0ED8-42A7-9342-DB9B3C03DBF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625" y="1858929"/>
              <a:ext cx="2958562" cy="2647515"/>
            </a:xfrm>
            <a:prstGeom prst="rect">
              <a:avLst/>
            </a:prstGeom>
          </p:spPr>
        </p:pic>
        <p:pic>
          <p:nvPicPr>
            <p:cNvPr id="16" name="그림 15" descr="화살이(가) 표시된 사진&#10;&#10;자동 생성된 설명">
              <a:extLst>
                <a:ext uri="{FF2B5EF4-FFF2-40B4-BE49-F238E27FC236}">
                  <a16:creationId xmlns:a16="http://schemas.microsoft.com/office/drawing/2014/main" id="{492A425D-9459-48CA-94DB-63EB2445D43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98360" y="1864761"/>
              <a:ext cx="2958562" cy="2647515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6890652-9E1A-43DE-A9E5-EAEF0EDF6976}"/>
                </a:ext>
              </a:extLst>
            </p:cNvPr>
            <p:cNvSpPr txBox="1"/>
            <p:nvPr/>
          </p:nvSpPr>
          <p:spPr>
            <a:xfrm>
              <a:off x="251377" y="4806188"/>
              <a:ext cx="25510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bg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그림</a:t>
              </a:r>
              <a:r>
                <a:rPr lang="en-US" altLang="ko-KR" sz="1200" dirty="0">
                  <a:solidFill>
                    <a:schemeClr val="bg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41. RGB to </a:t>
              </a:r>
              <a:r>
                <a:rPr lang="en-US" altLang="ko-KR" sz="1200" dirty="0">
                  <a:solidFill>
                    <a:schemeClr val="bg1"/>
                  </a:solidFill>
                  <a:effectLst/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HSI</a:t>
              </a:r>
              <a:r>
                <a:rPr lang="en-US" altLang="ko-KR" sz="1200" dirty="0">
                  <a:solidFill>
                    <a:schemeClr val="bg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 color cube</a:t>
              </a:r>
              <a:endParaRPr lang="ko-KR" altLang="en-US" sz="1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E005139-ED44-486D-816C-3FC5E901D283}"/>
                </a:ext>
              </a:extLst>
            </p:cNvPr>
            <p:cNvSpPr txBox="1"/>
            <p:nvPr/>
          </p:nvSpPr>
          <p:spPr>
            <a:xfrm>
              <a:off x="3302112" y="4713855"/>
              <a:ext cx="255105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bg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그림</a:t>
              </a:r>
              <a:r>
                <a:rPr lang="en-US" altLang="ko-KR" sz="1200" dirty="0">
                  <a:solidFill>
                    <a:schemeClr val="bg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42. RGB to </a:t>
              </a:r>
              <a:r>
                <a:rPr lang="en-US" altLang="ko-KR" sz="1200" dirty="0">
                  <a:solidFill>
                    <a:schemeClr val="bg1"/>
                  </a:solidFill>
                  <a:effectLst/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HSI</a:t>
              </a:r>
              <a:r>
                <a:rPr lang="en-US" altLang="ko-KR" sz="1200" dirty="0">
                  <a:solidFill>
                    <a:schemeClr val="bg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 color cube - hue</a:t>
              </a:r>
              <a:endParaRPr lang="ko-KR" altLang="en-US" sz="1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2E6A24B-C4C3-41E2-B3B0-0B5157F74368}"/>
                </a:ext>
              </a:extLst>
            </p:cNvPr>
            <p:cNvSpPr txBox="1"/>
            <p:nvPr/>
          </p:nvSpPr>
          <p:spPr>
            <a:xfrm>
              <a:off x="6352847" y="4713855"/>
              <a:ext cx="255105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bg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그림</a:t>
              </a:r>
              <a:r>
                <a:rPr lang="en-US" altLang="ko-KR" sz="1200" dirty="0">
                  <a:solidFill>
                    <a:schemeClr val="bg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43. RGB to </a:t>
              </a:r>
              <a:r>
                <a:rPr lang="en-US" altLang="ko-KR" sz="1200" dirty="0">
                  <a:solidFill>
                    <a:schemeClr val="bg1"/>
                  </a:solidFill>
                  <a:effectLst/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HSI</a:t>
              </a:r>
              <a:r>
                <a:rPr lang="en-US" altLang="ko-KR" sz="1200" dirty="0">
                  <a:solidFill>
                    <a:schemeClr val="bg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 color cube - saturation</a:t>
              </a:r>
              <a:endParaRPr lang="ko-KR" altLang="en-US" sz="1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8150EB9-FD9A-46A7-925F-8D974C331275}"/>
                </a:ext>
              </a:extLst>
            </p:cNvPr>
            <p:cNvSpPr txBox="1"/>
            <p:nvPr/>
          </p:nvSpPr>
          <p:spPr>
            <a:xfrm>
              <a:off x="9403582" y="4713855"/>
              <a:ext cx="255105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bg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그림</a:t>
              </a:r>
              <a:r>
                <a:rPr lang="en-US" altLang="ko-KR" sz="1200" dirty="0">
                  <a:solidFill>
                    <a:schemeClr val="bg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44. RGB to </a:t>
              </a:r>
              <a:r>
                <a:rPr lang="en-US" altLang="ko-KR" sz="1200" dirty="0">
                  <a:solidFill>
                    <a:schemeClr val="bg1"/>
                  </a:solidFill>
                  <a:effectLst/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HSI</a:t>
              </a:r>
              <a:r>
                <a:rPr lang="en-US" altLang="ko-KR" sz="1200" dirty="0">
                  <a:solidFill>
                    <a:schemeClr val="bg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 color cube intensity</a:t>
              </a:r>
              <a:endParaRPr lang="ko-KR" altLang="en-US" sz="1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</p:grp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7AFA7F3E-1ACB-4EB0-AAF6-AE07AA27A943}"/>
              </a:ext>
            </a:extLst>
          </p:cNvPr>
          <p:cNvCxnSpPr>
            <a:cxnSpLocks/>
          </p:cNvCxnSpPr>
          <p:nvPr/>
        </p:nvCxnSpPr>
        <p:spPr>
          <a:xfrm flipV="1">
            <a:off x="1069523" y="2386336"/>
            <a:ext cx="0" cy="2670616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4BE7EDE4-833B-45DC-8F8E-D16D81D9F76A}"/>
              </a:ext>
            </a:extLst>
          </p:cNvPr>
          <p:cNvCxnSpPr>
            <a:cxnSpLocks/>
          </p:cNvCxnSpPr>
          <p:nvPr/>
        </p:nvCxnSpPr>
        <p:spPr>
          <a:xfrm>
            <a:off x="176488" y="4328786"/>
            <a:ext cx="2863307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282B302A-0EDD-4A76-9FB3-CF08E32EBF74}"/>
              </a:ext>
            </a:extLst>
          </p:cNvPr>
          <p:cNvCxnSpPr>
            <a:cxnSpLocks/>
          </p:cNvCxnSpPr>
          <p:nvPr/>
        </p:nvCxnSpPr>
        <p:spPr>
          <a:xfrm flipH="1">
            <a:off x="930" y="3962400"/>
            <a:ext cx="1559584" cy="1090298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슬라이드 번호 개체 틀 9">
            <a:extLst>
              <a:ext uri="{FF2B5EF4-FFF2-40B4-BE49-F238E27FC236}">
                <a16:creationId xmlns:a16="http://schemas.microsoft.com/office/drawing/2014/main" id="{3D22C86F-8DC3-45E3-864B-AF55CA391A59}"/>
              </a:ext>
            </a:extLst>
          </p:cNvPr>
          <p:cNvSpPr txBox="1">
            <a:spLocks/>
          </p:cNvSpPr>
          <p:nvPr/>
        </p:nvSpPr>
        <p:spPr>
          <a:xfrm>
            <a:off x="11247315" y="6354143"/>
            <a:ext cx="753545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defPPr>
              <a:defRPr lang="ko-KR"/>
            </a:defPPr>
            <a:lvl1pPr marL="0" algn="r" defTabSz="914400" rtl="0" eaLnBrk="1" latinLnBrk="1" hangingPunct="1">
              <a:defRPr sz="1000" kern="1200" spc="13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A98EE3D-8CD1-4C3F-BD1C-C98C9596463C}" type="slidenum">
              <a:rPr lang="en-US" sz="1200" smtClean="0">
                <a:solidFill>
                  <a:schemeClr val="bg1"/>
                </a:solidFill>
                <a:effectLst/>
              </a:rPr>
              <a:pPr/>
              <a:t>27</a:t>
            </a:fld>
            <a:endParaRPr lang="en-US" sz="1200" dirty="0">
              <a:solidFill>
                <a:schemeClr val="bg1"/>
              </a:solidFill>
              <a:effectLst/>
            </a:endParaRPr>
          </a:p>
        </p:txBody>
      </p:sp>
      <p:sp>
        <p:nvSpPr>
          <p:cNvPr id="26" name="날짜 개체 틀 8">
            <a:extLst>
              <a:ext uri="{FF2B5EF4-FFF2-40B4-BE49-F238E27FC236}">
                <a16:creationId xmlns:a16="http://schemas.microsoft.com/office/drawing/2014/main" id="{8C529B40-C1EA-45F4-94C3-2B97F0C24066}"/>
              </a:ext>
            </a:extLst>
          </p:cNvPr>
          <p:cNvSpPr txBox="1">
            <a:spLocks/>
          </p:cNvSpPr>
          <p:nvPr/>
        </p:nvSpPr>
        <p:spPr>
          <a:xfrm>
            <a:off x="76988" y="6423972"/>
            <a:ext cx="2097044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defPPr>
              <a:defRPr lang="ko-KR"/>
            </a:defPPr>
            <a:lvl1pPr marL="0" algn="r" defTabSz="914400" rtl="0" eaLnBrk="1" latinLnBrk="1" hangingPunct="1">
              <a:defRPr sz="1000" kern="1200" spc="6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16953973-8C2E-4E01-9E88-37B9642EE4F8}" type="datetime1">
              <a:rPr lang="ko-KR" altLang="en-US" sz="1200" smtClean="0">
                <a:solidFill>
                  <a:schemeClr val="bg1"/>
                </a:solidFill>
                <a:effectLst/>
              </a:rPr>
              <a:pPr algn="l"/>
              <a:t>2021-01-28</a:t>
            </a:fld>
            <a:endParaRPr lang="en-US" dirty="0">
              <a:solidFill>
                <a:schemeClr val="bg1"/>
              </a:solidFill>
              <a:effectLst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D22FE06A-BFD5-46A6-8C28-CB1ACA033C1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37680" y="6215413"/>
            <a:ext cx="3964062" cy="642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6542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BD55C86A-D690-47A9-8DAA-92760C257A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1331" y="2349056"/>
            <a:ext cx="2943999" cy="2634483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E5885729-10B9-4ABF-B37A-F122C9E198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3619" y="2346139"/>
            <a:ext cx="2950517" cy="264031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C0081EA-8596-4EFB-84F9-E01CEDC670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2426" y="2349056"/>
            <a:ext cx="2943999" cy="263448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648B65A-26C3-424F-AFD7-96C8C8F8E4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1101012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3DAC0179-C6FF-45BE-B75A-631B346B8A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68903"/>
            <a:ext cx="10353762" cy="948136"/>
          </a:xfrm>
        </p:spPr>
        <p:txBody>
          <a:bodyPr/>
          <a:lstStyle/>
          <a:p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3. Color transform</a:t>
            </a:r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188438FA-B5A4-4DC2-87E6-1A6EBD97BFB0}"/>
              </a:ext>
            </a:extLst>
          </p:cNvPr>
          <p:cNvSpPr txBox="1">
            <a:spLocks/>
          </p:cNvSpPr>
          <p:nvPr/>
        </p:nvSpPr>
        <p:spPr>
          <a:xfrm>
            <a:off x="-1" y="1169915"/>
            <a:ext cx="7628830" cy="481603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lIns="109728" tIns="109728" rIns="109728" bIns="91440" anchor="ctr"/>
          <a:lstStyle>
            <a:lvl1pPr algn="ctr" defTabSz="457200" rtl="0" eaLnBrk="1" latinLnBrk="0" hangingPunct="1">
              <a:lnSpc>
                <a:spcPct val="105000"/>
              </a:lnSpc>
              <a:spcBef>
                <a:spcPct val="0"/>
              </a:spcBef>
              <a:buNone/>
              <a:defRPr sz="4200" kern="1200" spc="3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altLang="ko-KR" sz="2800" dirty="0">
                <a:solidFill>
                  <a:schemeClr val="bg1"/>
                </a:solidFill>
                <a:effectLst/>
                <a:latin typeface="메이플스토리" panose="02000300000000000000" pitchFamily="2" charset="-127"/>
                <a:ea typeface="메이플스토리" panose="02000300000000000000" pitchFamily="2" charset="-127"/>
              </a:rPr>
              <a:t>d. HSI to RGB </a:t>
            </a:r>
            <a:endParaRPr lang="en-US" altLang="ko-KR" sz="2000" dirty="0">
              <a:solidFill>
                <a:schemeClr val="bg1"/>
              </a:solidFill>
              <a:effectLst/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6890652-9E1A-43DE-A9E5-EAEF0EDF6976}"/>
              </a:ext>
            </a:extLst>
          </p:cNvPr>
          <p:cNvSpPr txBox="1"/>
          <p:nvPr/>
        </p:nvSpPr>
        <p:spPr>
          <a:xfrm>
            <a:off x="277703" y="5318753"/>
            <a:ext cx="25510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그림</a:t>
            </a:r>
            <a:r>
              <a:rPr lang="en-US" altLang="ko-KR" sz="1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45. </a:t>
            </a:r>
            <a:r>
              <a:rPr lang="en-US" altLang="ko-KR" sz="1200" dirty="0">
                <a:solidFill>
                  <a:schemeClr val="bg1"/>
                </a:solidFill>
                <a:effectLst/>
                <a:latin typeface="메이플스토리" panose="02000300000000000000" pitchFamily="2" charset="-127"/>
                <a:ea typeface="메이플스토리" panose="02000300000000000000" pitchFamily="2" charset="-127"/>
              </a:rPr>
              <a:t>HSI</a:t>
            </a:r>
            <a:r>
              <a:rPr lang="en-US" altLang="ko-KR" sz="1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to RGB color cube</a:t>
            </a:r>
            <a:endParaRPr lang="ko-KR" altLang="en-US" sz="12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E005139-ED44-486D-816C-3FC5E901D283}"/>
              </a:ext>
            </a:extLst>
          </p:cNvPr>
          <p:cNvSpPr txBox="1"/>
          <p:nvPr/>
        </p:nvSpPr>
        <p:spPr>
          <a:xfrm>
            <a:off x="3308896" y="5226420"/>
            <a:ext cx="25510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그림</a:t>
            </a:r>
            <a:r>
              <a:rPr lang="en-US" altLang="ko-KR" sz="1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46. </a:t>
            </a:r>
            <a:r>
              <a:rPr lang="en-US" altLang="ko-KR" sz="1200" dirty="0">
                <a:solidFill>
                  <a:schemeClr val="bg1"/>
                </a:solidFill>
                <a:effectLst/>
                <a:latin typeface="메이플스토리" panose="02000300000000000000" pitchFamily="2" charset="-127"/>
                <a:ea typeface="메이플스토리" panose="02000300000000000000" pitchFamily="2" charset="-127"/>
              </a:rPr>
              <a:t>HSI</a:t>
            </a:r>
            <a:r>
              <a:rPr lang="en-US" altLang="ko-KR" sz="1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to RGB color cube - Blue</a:t>
            </a:r>
            <a:endParaRPr lang="ko-KR" altLang="en-US" sz="12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2E6A24B-C4C3-41E2-B3B0-0B5157F74368}"/>
              </a:ext>
            </a:extLst>
          </p:cNvPr>
          <p:cNvSpPr txBox="1"/>
          <p:nvPr/>
        </p:nvSpPr>
        <p:spPr>
          <a:xfrm>
            <a:off x="6343348" y="5226420"/>
            <a:ext cx="25510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그림</a:t>
            </a:r>
            <a:r>
              <a:rPr lang="en-US" altLang="ko-KR" sz="1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47. </a:t>
            </a:r>
            <a:r>
              <a:rPr lang="en-US" altLang="ko-KR" sz="1200" dirty="0">
                <a:solidFill>
                  <a:schemeClr val="bg1"/>
                </a:solidFill>
                <a:effectLst/>
                <a:latin typeface="메이플스토리" panose="02000300000000000000" pitchFamily="2" charset="-127"/>
                <a:ea typeface="메이플스토리" panose="02000300000000000000" pitchFamily="2" charset="-127"/>
              </a:rPr>
              <a:t>HSI</a:t>
            </a:r>
            <a:r>
              <a:rPr lang="en-US" altLang="ko-KR" sz="1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to RGB color cube - Green</a:t>
            </a:r>
            <a:endParaRPr lang="ko-KR" altLang="en-US" sz="12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8150EB9-FD9A-46A7-925F-8D974C331275}"/>
              </a:ext>
            </a:extLst>
          </p:cNvPr>
          <p:cNvSpPr txBox="1"/>
          <p:nvPr/>
        </p:nvSpPr>
        <p:spPr>
          <a:xfrm>
            <a:off x="9377801" y="5226420"/>
            <a:ext cx="25510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그림</a:t>
            </a:r>
            <a:r>
              <a:rPr lang="en-US" altLang="ko-KR" sz="1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48. </a:t>
            </a:r>
            <a:r>
              <a:rPr lang="en-US" altLang="ko-KR" sz="1200" dirty="0">
                <a:solidFill>
                  <a:schemeClr val="bg1"/>
                </a:solidFill>
                <a:effectLst/>
                <a:latin typeface="메이플스토리" panose="02000300000000000000" pitchFamily="2" charset="-127"/>
                <a:ea typeface="메이플스토리" panose="02000300000000000000" pitchFamily="2" charset="-127"/>
              </a:rPr>
              <a:t>HSI</a:t>
            </a:r>
            <a:r>
              <a:rPr lang="en-US" altLang="ko-KR" sz="1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to RGB color cube - Red</a:t>
            </a:r>
            <a:endParaRPr lang="ko-KR" altLang="en-US" sz="12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E72FEAA6-152A-41AF-B501-B9CC63CF90A3}"/>
              </a:ext>
            </a:extLst>
          </p:cNvPr>
          <p:cNvGrpSpPr/>
          <p:nvPr/>
        </p:nvGrpSpPr>
        <p:grpSpPr>
          <a:xfrm>
            <a:off x="81233" y="2349056"/>
            <a:ext cx="2943999" cy="2724849"/>
            <a:chOff x="81233" y="2349056"/>
            <a:chExt cx="2943999" cy="2724849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F4993F4A-3B41-4C3E-866B-A2FFD40D855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233" y="2349056"/>
              <a:ext cx="2943999" cy="2634483"/>
            </a:xfrm>
            <a:prstGeom prst="rect">
              <a:avLst/>
            </a:prstGeom>
          </p:spPr>
        </p:pic>
        <p:cxnSp>
          <p:nvCxnSpPr>
            <p:cNvPr id="24" name="직선 화살표 연결선 23">
              <a:extLst>
                <a:ext uri="{FF2B5EF4-FFF2-40B4-BE49-F238E27FC236}">
                  <a16:creationId xmlns:a16="http://schemas.microsoft.com/office/drawing/2014/main" id="{35C2426E-892C-4898-A21C-CD5BCBC5D1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4965" y="2403289"/>
              <a:ext cx="0" cy="2670616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화살표 연결선 24">
              <a:extLst>
                <a:ext uri="{FF2B5EF4-FFF2-40B4-BE49-F238E27FC236}">
                  <a16:creationId xmlns:a16="http://schemas.microsoft.com/office/drawing/2014/main" id="{A9C8E10E-6CE8-4CD5-9B27-7C9D814959A3}"/>
                </a:ext>
              </a:extLst>
            </p:cNvPr>
            <p:cNvCxnSpPr>
              <a:cxnSpLocks/>
            </p:cNvCxnSpPr>
            <p:nvPr/>
          </p:nvCxnSpPr>
          <p:spPr>
            <a:xfrm>
              <a:off x="161925" y="4302842"/>
              <a:ext cx="2863307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화살표 연결선 33">
              <a:extLst>
                <a:ext uri="{FF2B5EF4-FFF2-40B4-BE49-F238E27FC236}">
                  <a16:creationId xmlns:a16="http://schemas.microsoft.com/office/drawing/2014/main" id="{44B8D9A9-EE7F-4DED-941B-D7D034C331C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233" y="3686175"/>
              <a:ext cx="1842818" cy="1297364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슬라이드 번호 개체 틀 9">
            <a:extLst>
              <a:ext uri="{FF2B5EF4-FFF2-40B4-BE49-F238E27FC236}">
                <a16:creationId xmlns:a16="http://schemas.microsoft.com/office/drawing/2014/main" id="{17041ED2-CC7F-4554-BD20-296A3CF578AF}"/>
              </a:ext>
            </a:extLst>
          </p:cNvPr>
          <p:cNvSpPr txBox="1">
            <a:spLocks/>
          </p:cNvSpPr>
          <p:nvPr/>
        </p:nvSpPr>
        <p:spPr>
          <a:xfrm>
            <a:off x="11247315" y="6354143"/>
            <a:ext cx="753545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defPPr>
              <a:defRPr lang="ko-KR"/>
            </a:defPPr>
            <a:lvl1pPr marL="0" algn="r" defTabSz="914400" rtl="0" eaLnBrk="1" latinLnBrk="1" hangingPunct="1">
              <a:defRPr sz="1000" kern="1200" spc="13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A98EE3D-8CD1-4C3F-BD1C-C98C9596463C}" type="slidenum">
              <a:rPr lang="en-US" sz="1200" smtClean="0">
                <a:solidFill>
                  <a:schemeClr val="bg1"/>
                </a:solidFill>
                <a:effectLst/>
              </a:rPr>
              <a:pPr/>
              <a:t>28</a:t>
            </a:fld>
            <a:endParaRPr lang="en-US" sz="1200" dirty="0">
              <a:solidFill>
                <a:schemeClr val="bg1"/>
              </a:solidFill>
              <a:effectLst/>
            </a:endParaRPr>
          </a:p>
        </p:txBody>
      </p:sp>
      <p:sp>
        <p:nvSpPr>
          <p:cNvPr id="22" name="날짜 개체 틀 8">
            <a:extLst>
              <a:ext uri="{FF2B5EF4-FFF2-40B4-BE49-F238E27FC236}">
                <a16:creationId xmlns:a16="http://schemas.microsoft.com/office/drawing/2014/main" id="{1FF14815-2A57-4011-839B-3096F8A5D0FC}"/>
              </a:ext>
            </a:extLst>
          </p:cNvPr>
          <p:cNvSpPr txBox="1">
            <a:spLocks/>
          </p:cNvSpPr>
          <p:nvPr/>
        </p:nvSpPr>
        <p:spPr>
          <a:xfrm>
            <a:off x="76988" y="6423972"/>
            <a:ext cx="2097044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defPPr>
              <a:defRPr lang="ko-KR"/>
            </a:defPPr>
            <a:lvl1pPr marL="0" algn="r" defTabSz="914400" rtl="0" eaLnBrk="1" latinLnBrk="1" hangingPunct="1">
              <a:defRPr sz="1000" kern="1200" spc="6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16953973-8C2E-4E01-9E88-37B9642EE4F8}" type="datetime1">
              <a:rPr lang="ko-KR" altLang="en-US" sz="1200" smtClean="0">
                <a:solidFill>
                  <a:schemeClr val="bg1"/>
                </a:solidFill>
                <a:effectLst/>
              </a:rPr>
              <a:pPr algn="l"/>
              <a:t>2021-01-28</a:t>
            </a:fld>
            <a:endParaRPr lang="en-US" dirty="0">
              <a:solidFill>
                <a:schemeClr val="bg1"/>
              </a:solidFill>
              <a:effectLst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14F53552-E3E8-452E-8A50-12D2B6AAD4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37680" y="6215413"/>
            <a:ext cx="3964062" cy="642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1439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648B65A-26C3-424F-AFD7-96C8C8F8E4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101012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3DAC0179-C6FF-45BE-B75A-631B346B8A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68903"/>
            <a:ext cx="10353762" cy="948136"/>
          </a:xfrm>
        </p:spPr>
        <p:txBody>
          <a:bodyPr/>
          <a:lstStyle/>
          <a:p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1. Intensity transform</a:t>
            </a:r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B6DAD312-45AA-40BB-B8D1-B65D3E303C7E}"/>
              </a:ext>
            </a:extLst>
          </p:cNvPr>
          <p:cNvSpPr txBox="1">
            <a:spLocks/>
          </p:cNvSpPr>
          <p:nvPr/>
        </p:nvSpPr>
        <p:spPr>
          <a:xfrm>
            <a:off x="0" y="1169915"/>
            <a:ext cx="3872204" cy="481603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lIns="109728" tIns="109728" rIns="109728" bIns="91440" anchor="ctr"/>
          <a:lstStyle>
            <a:lvl1pPr algn="ctr" defTabSz="457200" rtl="0" eaLnBrk="1" latinLnBrk="0" hangingPunct="1">
              <a:lnSpc>
                <a:spcPct val="105000"/>
              </a:lnSpc>
              <a:spcBef>
                <a:spcPct val="0"/>
              </a:spcBef>
              <a:buNone/>
              <a:defRPr sz="4200" kern="1200" spc="3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altLang="ko-KR" sz="2800" dirty="0">
                <a:solidFill>
                  <a:schemeClr val="bg1"/>
                </a:solidFill>
                <a:effectLst/>
                <a:latin typeface="메이플스토리" panose="02000300000000000000" pitchFamily="2" charset="-127"/>
                <a:ea typeface="메이플스토리" panose="02000300000000000000" pitchFamily="2" charset="-127"/>
              </a:rPr>
              <a:t>a. Image negative</a:t>
            </a:r>
            <a:endParaRPr lang="en-US" altLang="ko-KR" sz="2000" dirty="0">
              <a:solidFill>
                <a:schemeClr val="bg1"/>
              </a:solidFill>
              <a:effectLst/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44B8FDA-2939-4EC9-ACA8-DDAEA5D052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7680" y="6215413"/>
            <a:ext cx="3964062" cy="642587"/>
          </a:xfrm>
          <a:prstGeom prst="rect">
            <a:avLst/>
          </a:prstGeom>
        </p:spPr>
      </p:pic>
      <p:sp>
        <p:nvSpPr>
          <p:cNvPr id="9" name="날짜 개체 틀 8">
            <a:extLst>
              <a:ext uri="{FF2B5EF4-FFF2-40B4-BE49-F238E27FC236}">
                <a16:creationId xmlns:a16="http://schemas.microsoft.com/office/drawing/2014/main" id="{2B88B36D-083A-452E-B491-2AF56157B45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988" y="6423972"/>
            <a:ext cx="2097044" cy="365125"/>
          </a:xfrm>
        </p:spPr>
        <p:txBody>
          <a:bodyPr/>
          <a:lstStyle/>
          <a:p>
            <a:pPr algn="l"/>
            <a:fld id="{8D964E3F-71CA-4DCB-8CD8-003697EF95DD}" type="datetime1">
              <a:rPr lang="ko-KR" altLang="en-US" sz="1200" smtClean="0">
                <a:solidFill>
                  <a:schemeClr val="bg1"/>
                </a:solidFill>
                <a:effectLst/>
              </a:rPr>
              <a:t>2021-01-28</a:t>
            </a:fld>
            <a:endParaRPr lang="en-US" dirty="0">
              <a:solidFill>
                <a:schemeClr val="bg1"/>
              </a:solidFill>
              <a:effectLst/>
            </a:endParaRPr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099C2F07-F3D9-4E84-8E5F-0969575B6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47315" y="6354143"/>
            <a:ext cx="753545" cy="365125"/>
          </a:xfrm>
        </p:spPr>
        <p:txBody>
          <a:bodyPr/>
          <a:lstStyle/>
          <a:p>
            <a:fld id="{3A98EE3D-8CD1-4C3F-BD1C-C98C9596463C}" type="slidenum">
              <a:rPr lang="en-US" sz="1200" smtClean="0">
                <a:solidFill>
                  <a:schemeClr val="bg1"/>
                </a:solidFill>
                <a:effectLst/>
              </a:rPr>
              <a:t>3</a:t>
            </a:fld>
            <a:endParaRPr lang="en-US" sz="1200" dirty="0">
              <a:solidFill>
                <a:schemeClr val="bg1"/>
              </a:solidFill>
              <a:effectLst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36E9D972-A92D-4A86-BB32-FAB8E80A5BF0}"/>
              </a:ext>
            </a:extLst>
          </p:cNvPr>
          <p:cNvGrpSpPr/>
          <p:nvPr/>
        </p:nvGrpSpPr>
        <p:grpSpPr>
          <a:xfrm>
            <a:off x="3736527" y="1410716"/>
            <a:ext cx="4718946" cy="1311306"/>
            <a:chOff x="3137430" y="1410716"/>
            <a:chExt cx="4718946" cy="131130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제목 1">
                  <a:extLst>
                    <a:ext uri="{FF2B5EF4-FFF2-40B4-BE49-F238E27FC236}">
                      <a16:creationId xmlns:a16="http://schemas.microsoft.com/office/drawing/2014/main" id="{B72499D4-5E2C-4948-B970-B16F9C2934C8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137430" y="1410716"/>
                  <a:ext cx="4718946" cy="1101012"/>
                </a:xfrm>
                <a:prstGeom prst="rect">
                  <a:avLst/>
                </a:prstGeom>
                <a:effectLst>
                  <a:outerShdw blurRad="25400" dir="17880000">
                    <a:srgbClr val="000000">
                      <a:alpha val="46000"/>
                    </a:srgbClr>
                  </a:outerShdw>
                </a:effectLst>
              </p:spPr>
              <p:txBody>
                <a:bodyPr lIns="109728" tIns="109728" rIns="109728" bIns="91440" anchor="ctr"/>
                <a:lstStyle>
                  <a:lvl1pPr algn="ctr" defTabSz="457200" rtl="0" eaLnBrk="1" latinLnBrk="0" hangingPunct="1">
                    <a:lnSpc>
                      <a:spcPct val="105000"/>
                    </a:lnSpc>
                    <a:spcBef>
                      <a:spcPct val="0"/>
                    </a:spcBef>
                    <a:buNone/>
                    <a:defRPr sz="4200" kern="1200" spc="30">
                      <a:ln>
                        <a:solidFill>
                          <a:schemeClr val="bg1">
                            <a:lumMod val="75000"/>
                            <a:lumOff val="25000"/>
                            <a:alpha val="10000"/>
                          </a:schemeClr>
                        </a:solidFill>
                      </a:ln>
                      <a:solidFill>
                        <a:schemeClr val="tx2"/>
                      </a:solidFill>
                      <a:effectLst>
                        <a:outerShdw blurRad="9525" dist="25400" dir="14640000" algn="tl" rotWithShape="0">
                          <a:schemeClr val="bg1">
                            <a:alpha val="30000"/>
                          </a:schemeClr>
                        </a:outerShdw>
                      </a:effectLst>
                      <a:latin typeface="+mj-lt"/>
                      <a:ea typeface="+mj-ea"/>
                      <a:cs typeface="Trebuchet MS"/>
                    </a:defRPr>
                  </a:lvl1pPr>
                  <a:lvl2pPr eaLnBrk="1" hangingPunct="1">
                    <a:defRPr>
                      <a:solidFill>
                        <a:schemeClr val="tx2"/>
                      </a:solidFill>
                    </a:defRPr>
                  </a:lvl2pPr>
                  <a:lvl3pPr eaLnBrk="1" hangingPunct="1">
                    <a:defRPr>
                      <a:solidFill>
                        <a:schemeClr val="tx2"/>
                      </a:solidFill>
                    </a:defRPr>
                  </a:lvl3pPr>
                  <a:lvl4pPr eaLnBrk="1" hangingPunct="1">
                    <a:defRPr>
                      <a:solidFill>
                        <a:schemeClr val="tx2"/>
                      </a:solidFill>
                    </a:defRPr>
                  </a:lvl4pPr>
                  <a:lvl5pPr eaLnBrk="1" hangingPunct="1">
                    <a:defRPr>
                      <a:solidFill>
                        <a:schemeClr val="tx2"/>
                      </a:solidFill>
                    </a:defRPr>
                  </a:lvl5pPr>
                  <a:lvl6pPr eaLnBrk="1" hangingPunct="1">
                    <a:defRPr>
                      <a:solidFill>
                        <a:schemeClr val="tx2"/>
                      </a:solidFill>
                    </a:defRPr>
                  </a:lvl6pPr>
                  <a:lvl7pPr eaLnBrk="1" hangingPunct="1">
                    <a:defRPr>
                      <a:solidFill>
                        <a:schemeClr val="tx2"/>
                      </a:solidFill>
                    </a:defRPr>
                  </a:lvl7pPr>
                  <a:lvl8pPr eaLnBrk="1" hangingPunct="1">
                    <a:defRPr>
                      <a:solidFill>
                        <a:schemeClr val="tx2"/>
                      </a:solidFill>
                    </a:defRPr>
                  </a:lvl8pPr>
                  <a:lvl9pPr eaLnBrk="1" hangingPunct="1">
                    <a:defRPr>
                      <a:solidFill>
                        <a:schemeClr val="tx2"/>
                      </a:solidFill>
                    </a:defRPr>
                  </a:lvl9pPr>
                </a:lstStyle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4000" b="0" i="1" dirty="0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메이플스토리" panose="02000300000000000000" pitchFamily="2" charset="-127"/>
                          </a:rPr>
                          <m:t>𝑠</m:t>
                        </m:r>
                        <m:r>
                          <a:rPr lang="en-US" altLang="ko-KR" sz="4000" b="0" i="1" dirty="0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메이플스토리" panose="02000300000000000000" pitchFamily="2" charset="-127"/>
                          </a:rPr>
                          <m:t>=</m:t>
                        </m:r>
                        <m:r>
                          <a:rPr lang="en-US" altLang="ko-KR" sz="4000" b="0" i="1" dirty="0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메이플스토리" panose="02000300000000000000" pitchFamily="2" charset="-127"/>
                          </a:rPr>
                          <m:t>𝐿</m:t>
                        </m:r>
                        <m:r>
                          <a:rPr lang="en-US" altLang="ko-KR" sz="4000" b="0" i="1" dirty="0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메이플스토리" panose="02000300000000000000" pitchFamily="2" charset="-127"/>
                          </a:rPr>
                          <m:t> −1 −</m:t>
                        </m:r>
                        <m:r>
                          <a:rPr lang="en-US" altLang="ko-KR" sz="4000" b="0" i="1" dirty="0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메이플스토리" panose="02000300000000000000" pitchFamily="2" charset="-127"/>
                          </a:rPr>
                          <m:t>𝑟</m:t>
                        </m:r>
                      </m:oMath>
                    </m:oMathPara>
                  </a14:m>
                  <a:endParaRPr lang="en-US" altLang="ko-KR" sz="2000" dirty="0">
                    <a:solidFill>
                      <a:schemeClr val="bg1"/>
                    </a:solidFill>
                    <a:effectLst/>
                    <a:latin typeface="메이플스토리" panose="02000300000000000000" pitchFamily="2" charset="-127"/>
                    <a:ea typeface="메이플스토리" panose="02000300000000000000" pitchFamily="2" charset="-127"/>
                  </a:endParaRPr>
                </a:p>
              </p:txBody>
            </p:sp>
          </mc:Choice>
          <mc:Fallback xmlns="">
            <p:sp>
              <p:nvSpPr>
                <p:cNvPr id="11" name="제목 1">
                  <a:extLst>
                    <a:ext uri="{FF2B5EF4-FFF2-40B4-BE49-F238E27FC236}">
                      <a16:creationId xmlns:a16="http://schemas.microsoft.com/office/drawing/2014/main" id="{B72499D4-5E2C-4948-B970-B16F9C2934C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37430" y="1410716"/>
                  <a:ext cx="4718946" cy="110101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effectLst>
                  <a:outerShdw blurRad="25400" dir="17880000">
                    <a:srgbClr val="000000">
                      <a:alpha val="46000"/>
                    </a:srgbClr>
                  </a:outerShdw>
                </a:effectLst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E3D44A2-95FD-4453-B74D-FF85BEC2C12B}"/>
                </a:ext>
              </a:extLst>
            </p:cNvPr>
            <p:cNvSpPr txBox="1"/>
            <p:nvPr/>
          </p:nvSpPr>
          <p:spPr>
            <a:xfrm>
              <a:off x="3425507" y="2260357"/>
              <a:ext cx="117448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rgbClr val="FF0000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Transform </a:t>
              </a:r>
              <a:r>
                <a:rPr lang="ko-KR" altLang="en-US" sz="1200" dirty="0">
                  <a:solidFill>
                    <a:srgbClr val="FF0000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후 </a:t>
              </a:r>
              <a:endParaRPr lang="en-US" altLang="ko-KR" sz="1200" dirty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  <a:p>
              <a:pPr algn="ctr"/>
              <a:r>
                <a:rPr lang="en-US" altLang="ko-KR" sz="1200" dirty="0">
                  <a:solidFill>
                    <a:srgbClr val="FF0000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intensity</a:t>
              </a:r>
              <a:endParaRPr lang="ko-KR" altLang="en-US" sz="1200" dirty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DE245C1-4BA1-41B9-B536-FFDA24DC9E9D}"/>
                </a:ext>
              </a:extLst>
            </p:cNvPr>
            <p:cNvSpPr txBox="1"/>
            <p:nvPr/>
          </p:nvSpPr>
          <p:spPr>
            <a:xfrm>
              <a:off x="6417525" y="2260357"/>
              <a:ext cx="117448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rgbClr val="FF0000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Transform </a:t>
              </a:r>
              <a:r>
                <a:rPr lang="ko-KR" altLang="en-US" sz="1200" dirty="0">
                  <a:solidFill>
                    <a:srgbClr val="FF0000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전 </a:t>
              </a:r>
              <a:endParaRPr lang="en-US" altLang="ko-KR" sz="1200" dirty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  <a:p>
              <a:pPr algn="ctr"/>
              <a:r>
                <a:rPr lang="en-US" altLang="ko-KR" sz="1200" dirty="0">
                  <a:solidFill>
                    <a:srgbClr val="FF0000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intensity</a:t>
              </a:r>
              <a:endParaRPr lang="ko-KR" altLang="en-US" sz="1200" dirty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25ECCBA-4A97-43AF-A74F-3AEE9EFD3D81}"/>
                </a:ext>
              </a:extLst>
            </p:cNvPr>
            <p:cNvSpPr txBox="1"/>
            <p:nvPr/>
          </p:nvSpPr>
          <p:spPr>
            <a:xfrm>
              <a:off x="4888069" y="2260357"/>
              <a:ext cx="126509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rgbClr val="FF0000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Maximum of intensity level</a:t>
              </a:r>
              <a:endParaRPr lang="ko-KR" altLang="en-US" sz="1200" dirty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DE889125-C884-4567-A78D-6E0C3D7CEBA2}"/>
                </a:ext>
              </a:extLst>
            </p:cNvPr>
            <p:cNvSpPr/>
            <p:nvPr/>
          </p:nvSpPr>
          <p:spPr>
            <a:xfrm>
              <a:off x="4752392" y="1719820"/>
              <a:ext cx="1400768" cy="46166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673F639A-4F98-43D5-80F4-2A76B629824A}"/>
                </a:ext>
              </a:extLst>
            </p:cNvPr>
            <p:cNvSpPr/>
            <p:nvPr/>
          </p:nvSpPr>
          <p:spPr>
            <a:xfrm>
              <a:off x="3778897" y="1736603"/>
              <a:ext cx="498561" cy="46166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A67B6043-1630-4728-975E-BAB478F1B952}"/>
                </a:ext>
              </a:extLst>
            </p:cNvPr>
            <p:cNvSpPr/>
            <p:nvPr/>
          </p:nvSpPr>
          <p:spPr>
            <a:xfrm>
              <a:off x="6755486" y="1736603"/>
              <a:ext cx="498561" cy="46166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52C779EB-9EDD-4407-AF94-A88109860F7C}"/>
              </a:ext>
            </a:extLst>
          </p:cNvPr>
          <p:cNvGrpSpPr/>
          <p:nvPr/>
        </p:nvGrpSpPr>
        <p:grpSpPr>
          <a:xfrm>
            <a:off x="2680514" y="2870003"/>
            <a:ext cx="2317795" cy="3052140"/>
            <a:chOff x="3033694" y="2749497"/>
            <a:chExt cx="2317795" cy="3052140"/>
          </a:xfrm>
        </p:grpSpPr>
        <p:pic>
          <p:nvPicPr>
            <p:cNvPr id="21" name="그림 20" descr="어두운이(가) 표시된 사진&#10;&#10;자동 생성된 설명">
              <a:extLst>
                <a:ext uri="{FF2B5EF4-FFF2-40B4-BE49-F238E27FC236}">
                  <a16:creationId xmlns:a16="http://schemas.microsoft.com/office/drawing/2014/main" id="{1C52E927-A4E9-4908-BDFE-1DADC9FE8B7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99278" y="2749497"/>
              <a:ext cx="2252211" cy="2668075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383FB85-404A-4FB2-A0CB-8517912F9017}"/>
                </a:ext>
              </a:extLst>
            </p:cNvPr>
            <p:cNvSpPr txBox="1"/>
            <p:nvPr/>
          </p:nvSpPr>
          <p:spPr>
            <a:xfrm>
              <a:off x="3033694" y="5524638"/>
              <a:ext cx="22522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bg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그림</a:t>
              </a:r>
              <a:r>
                <a:rPr lang="en-US" altLang="ko-KR" sz="1200" dirty="0">
                  <a:solidFill>
                    <a:schemeClr val="bg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1. Breast original image</a:t>
              </a:r>
              <a:endParaRPr lang="ko-KR" altLang="en-US" sz="1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71B19110-E4F5-4A73-8982-3BCB0772604D}"/>
              </a:ext>
            </a:extLst>
          </p:cNvPr>
          <p:cNvGrpSpPr/>
          <p:nvPr/>
        </p:nvGrpSpPr>
        <p:grpSpPr>
          <a:xfrm>
            <a:off x="7031986" y="2870003"/>
            <a:ext cx="2551059" cy="3052140"/>
            <a:chOff x="7385166" y="2749497"/>
            <a:chExt cx="2551059" cy="3052140"/>
          </a:xfrm>
        </p:grpSpPr>
        <p:pic>
          <p:nvPicPr>
            <p:cNvPr id="19" name="그림 18" descr="무척추동물이(가) 표시된 사진&#10;&#10;자동 생성된 설명">
              <a:extLst>
                <a:ext uri="{FF2B5EF4-FFF2-40B4-BE49-F238E27FC236}">
                  <a16:creationId xmlns:a16="http://schemas.microsoft.com/office/drawing/2014/main" id="{A0EEDB7C-FB10-4C61-AD56-C307E6FA030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59670" y="2749497"/>
              <a:ext cx="2202050" cy="2608652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276B676-0FBB-4C5E-A8B7-DFB5BB4C5557}"/>
                </a:ext>
              </a:extLst>
            </p:cNvPr>
            <p:cNvSpPr txBox="1"/>
            <p:nvPr/>
          </p:nvSpPr>
          <p:spPr>
            <a:xfrm>
              <a:off x="7385166" y="5524638"/>
              <a:ext cx="25510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bg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그림</a:t>
              </a:r>
              <a:r>
                <a:rPr lang="en-US" altLang="ko-KR" sz="1200" dirty="0">
                  <a:solidFill>
                    <a:schemeClr val="bg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2. After negative transform </a:t>
              </a:r>
              <a:endParaRPr lang="ko-KR" altLang="en-US" sz="1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149651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648B65A-26C3-424F-AFD7-96C8C8F8E4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101012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3DAC0179-C6FF-45BE-B75A-631B346B8A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68903"/>
            <a:ext cx="10353762" cy="948136"/>
          </a:xfrm>
        </p:spPr>
        <p:txBody>
          <a:bodyPr/>
          <a:lstStyle/>
          <a:p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1. Intensity transform</a:t>
            </a:r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B6DAD312-45AA-40BB-B8D1-B65D3E303C7E}"/>
              </a:ext>
            </a:extLst>
          </p:cNvPr>
          <p:cNvSpPr txBox="1">
            <a:spLocks/>
          </p:cNvSpPr>
          <p:nvPr/>
        </p:nvSpPr>
        <p:spPr>
          <a:xfrm>
            <a:off x="0" y="1169915"/>
            <a:ext cx="3872204" cy="481603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lIns="109728" tIns="109728" rIns="109728" bIns="91440" anchor="ctr"/>
          <a:lstStyle>
            <a:lvl1pPr algn="ctr" defTabSz="457200" rtl="0" eaLnBrk="1" latinLnBrk="0" hangingPunct="1">
              <a:lnSpc>
                <a:spcPct val="105000"/>
              </a:lnSpc>
              <a:spcBef>
                <a:spcPct val="0"/>
              </a:spcBef>
              <a:buNone/>
              <a:defRPr sz="4200" kern="1200" spc="3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altLang="ko-KR" sz="2800" dirty="0">
                <a:solidFill>
                  <a:schemeClr val="bg1"/>
                </a:solidFill>
                <a:effectLst/>
                <a:latin typeface="메이플스토리" panose="02000300000000000000" pitchFamily="2" charset="-127"/>
                <a:ea typeface="메이플스토리" panose="02000300000000000000" pitchFamily="2" charset="-127"/>
              </a:rPr>
              <a:t>b. Log transform</a:t>
            </a:r>
            <a:endParaRPr lang="en-US" altLang="ko-KR" sz="2000" dirty="0">
              <a:solidFill>
                <a:schemeClr val="bg1"/>
              </a:solidFill>
              <a:effectLst/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44B8FDA-2939-4EC9-ACA8-DDAEA5D052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7680" y="6215413"/>
            <a:ext cx="3964062" cy="642587"/>
          </a:xfrm>
          <a:prstGeom prst="rect">
            <a:avLst/>
          </a:prstGeom>
        </p:spPr>
      </p:pic>
      <p:sp>
        <p:nvSpPr>
          <p:cNvPr id="9" name="날짜 개체 틀 8">
            <a:extLst>
              <a:ext uri="{FF2B5EF4-FFF2-40B4-BE49-F238E27FC236}">
                <a16:creationId xmlns:a16="http://schemas.microsoft.com/office/drawing/2014/main" id="{2B88B36D-083A-452E-B491-2AF56157B45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988" y="6423972"/>
            <a:ext cx="2097044" cy="365125"/>
          </a:xfrm>
        </p:spPr>
        <p:txBody>
          <a:bodyPr/>
          <a:lstStyle/>
          <a:p>
            <a:pPr algn="l"/>
            <a:fld id="{903BE632-BDCD-4D38-A3F1-48958F8F0E79}" type="datetime1">
              <a:rPr lang="ko-KR" altLang="en-US" sz="1200" smtClean="0">
                <a:solidFill>
                  <a:schemeClr val="bg1"/>
                </a:solidFill>
                <a:effectLst/>
              </a:rPr>
              <a:t>2021-01-28</a:t>
            </a:fld>
            <a:endParaRPr lang="en-US" dirty="0">
              <a:solidFill>
                <a:schemeClr val="bg1"/>
              </a:solidFill>
              <a:effectLst/>
            </a:endParaRPr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099C2F07-F3D9-4E84-8E5F-0969575B6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47315" y="6354143"/>
            <a:ext cx="753545" cy="365125"/>
          </a:xfrm>
        </p:spPr>
        <p:txBody>
          <a:bodyPr/>
          <a:lstStyle/>
          <a:p>
            <a:fld id="{3A98EE3D-8CD1-4C3F-BD1C-C98C9596463C}" type="slidenum">
              <a:rPr lang="en-US" sz="1200" smtClean="0">
                <a:solidFill>
                  <a:schemeClr val="bg1"/>
                </a:solidFill>
                <a:effectLst/>
              </a:rPr>
              <a:t>4</a:t>
            </a:fld>
            <a:endParaRPr lang="en-US" sz="1200" dirty="0">
              <a:solidFill>
                <a:schemeClr val="bg1"/>
              </a:solidFill>
              <a:effectLst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383FB85-404A-4FB2-A0CB-8517912F9017}"/>
              </a:ext>
            </a:extLst>
          </p:cNvPr>
          <p:cNvSpPr txBox="1"/>
          <p:nvPr/>
        </p:nvSpPr>
        <p:spPr>
          <a:xfrm>
            <a:off x="2729202" y="5506644"/>
            <a:ext cx="22859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그림</a:t>
            </a:r>
            <a:r>
              <a:rPr lang="en-US" altLang="ko-KR" sz="1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3. Fourier original image</a:t>
            </a:r>
            <a:endParaRPr lang="ko-KR" altLang="en-US" sz="12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276B676-0FBB-4C5E-A8B7-DFB5BB4C5557}"/>
              </a:ext>
            </a:extLst>
          </p:cNvPr>
          <p:cNvSpPr txBox="1"/>
          <p:nvPr/>
        </p:nvSpPr>
        <p:spPr>
          <a:xfrm>
            <a:off x="7031986" y="5506643"/>
            <a:ext cx="25510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그림</a:t>
            </a:r>
            <a:r>
              <a:rPr lang="en-US" altLang="ko-KR" sz="1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4. After log transform </a:t>
            </a:r>
            <a:endParaRPr lang="ko-KR" altLang="en-US" sz="12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제목 1">
                <a:extLst>
                  <a:ext uri="{FF2B5EF4-FFF2-40B4-BE49-F238E27FC236}">
                    <a16:creationId xmlns:a16="http://schemas.microsoft.com/office/drawing/2014/main" id="{B72499D4-5E2C-4948-B970-B16F9C2934C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281585" y="1410716"/>
                <a:ext cx="7628830" cy="1101012"/>
              </a:xfrm>
              <a:prstGeom prst="rect">
                <a:avLst/>
              </a:prstGeom>
              <a:effectLst>
                <a:outerShdw blurRad="25400" dir="17880000">
                  <a:srgbClr val="000000">
                    <a:alpha val="46000"/>
                  </a:srgbClr>
                </a:outerShdw>
              </a:effectLst>
            </p:spPr>
            <p:txBody>
              <a:bodyPr lIns="109728" tIns="109728" rIns="109728" bIns="91440" anchor="ctr"/>
              <a:lstStyle>
                <a:lvl1pPr algn="ctr" defTabSz="457200" rtl="0" eaLnBrk="1" latinLnBrk="0" hangingPunct="1">
                  <a:lnSpc>
                    <a:spcPct val="105000"/>
                  </a:lnSpc>
                  <a:spcBef>
                    <a:spcPct val="0"/>
                  </a:spcBef>
                  <a:buNone/>
                  <a:defRPr sz="4200" kern="1200" spc="3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j-lt"/>
                    <a:ea typeface="+mj-ea"/>
                    <a:cs typeface="Trebuchet MS"/>
                  </a:defRPr>
                </a:lvl1pPr>
                <a:lvl2pPr eaLnBrk="1" hangingPunct="1">
                  <a:defRPr>
                    <a:solidFill>
                      <a:schemeClr val="tx2"/>
                    </a:solidFill>
                  </a:defRPr>
                </a:lvl2pPr>
                <a:lvl3pPr eaLnBrk="1" hangingPunct="1">
                  <a:defRPr>
                    <a:solidFill>
                      <a:schemeClr val="tx2"/>
                    </a:solidFill>
                  </a:defRPr>
                </a:lvl3pPr>
                <a:lvl4pPr eaLnBrk="1" hangingPunct="1">
                  <a:defRPr>
                    <a:solidFill>
                      <a:schemeClr val="tx2"/>
                    </a:solidFill>
                  </a:defRPr>
                </a:lvl4pPr>
                <a:lvl5pPr eaLnBrk="1" hangingPunct="1">
                  <a:defRPr>
                    <a:solidFill>
                      <a:schemeClr val="tx2"/>
                    </a:solidFill>
                  </a:defRPr>
                </a:lvl5pPr>
                <a:lvl6pPr eaLnBrk="1" hangingPunct="1">
                  <a:defRPr>
                    <a:solidFill>
                      <a:schemeClr val="tx2"/>
                    </a:solidFill>
                  </a:defRPr>
                </a:lvl6pPr>
                <a:lvl7pPr eaLnBrk="1" hangingPunct="1">
                  <a:defRPr>
                    <a:solidFill>
                      <a:schemeClr val="tx2"/>
                    </a:solidFill>
                  </a:defRPr>
                </a:lvl7pPr>
                <a:lvl8pPr eaLnBrk="1" hangingPunct="1">
                  <a:defRPr>
                    <a:solidFill>
                      <a:schemeClr val="tx2"/>
                    </a:solidFill>
                  </a:defRPr>
                </a:lvl8pPr>
                <a:lvl9pPr eaLnBrk="1" hangingPunct="1">
                  <a:defRPr>
                    <a:solidFill>
                      <a:schemeClr val="tx2"/>
                    </a:solidFill>
                  </a:defRPr>
                </a:lvl9pPr>
              </a:lstStyle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4000" b="0" i="1" dirty="0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메이플스토리" panose="02000300000000000000" pitchFamily="2" charset="-127"/>
                        </a:rPr>
                        <m:t>𝑠</m:t>
                      </m:r>
                      <m:r>
                        <a:rPr lang="en-US" altLang="ko-KR" sz="4000" b="0" i="1" dirty="0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메이플스토리" panose="02000300000000000000" pitchFamily="2" charset="-127"/>
                        </a:rPr>
                        <m:t>=255 ×</m:t>
                      </m:r>
                      <m:r>
                        <a:rPr lang="en-US" altLang="ko-KR" sz="4000" b="0" i="1" dirty="0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메이플스토리" panose="02000300000000000000" pitchFamily="2" charset="-127"/>
                        </a:rPr>
                        <m:t>𝑛𝑜𝑟𝑚</m:t>
                      </m:r>
                      <m:r>
                        <a:rPr lang="en-US" altLang="ko-KR" sz="4000" b="0" i="1" dirty="0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메이플스토리" panose="02000300000000000000" pitchFamily="2" charset="-127"/>
                        </a:rPr>
                        <m:t>(</m:t>
                      </m:r>
                      <m:r>
                        <a:rPr lang="en-US" altLang="ko-KR" sz="4000" b="0" i="1" dirty="0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메이플스토리" panose="02000300000000000000" pitchFamily="2" charset="-127"/>
                        </a:rPr>
                        <m:t>𝑐</m:t>
                      </m:r>
                      <m:func>
                        <m:funcPr>
                          <m:ctrlPr>
                            <a:rPr lang="en-US" altLang="ko-KR" sz="4000" b="0" i="1" dirty="0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메이플스토리" panose="02000300000000000000" pitchFamily="2" charset="-127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4000" b="0" i="0" dirty="0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메이플스토리" panose="02000300000000000000" pitchFamily="2" charset="-127"/>
                            </a:rPr>
                            <m:t>log</m:t>
                          </m:r>
                        </m:fName>
                        <m:e>
                          <m:r>
                            <a:rPr lang="en-US" altLang="ko-KR" sz="4000" b="0" i="1" dirty="0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메이플스토리" panose="02000300000000000000" pitchFamily="2" charset="-127"/>
                            </a:rPr>
                            <m:t>(1+</m:t>
                          </m:r>
                          <m:r>
                            <a:rPr lang="en-US" altLang="ko-KR" sz="4000" b="0" i="1" dirty="0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메이플스토리" panose="02000300000000000000" pitchFamily="2" charset="-127"/>
                            </a:rPr>
                            <m:t>𝑟</m:t>
                          </m:r>
                          <m:r>
                            <a:rPr lang="en-US" altLang="ko-KR" sz="4000" b="0" i="1" dirty="0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메이플스토리" panose="02000300000000000000" pitchFamily="2" charset="-127"/>
                            </a:rPr>
                            <m:t>))</m:t>
                          </m:r>
                        </m:e>
                      </m:func>
                    </m:oMath>
                  </m:oMathPara>
                </a14:m>
                <a:endParaRPr lang="en-US" altLang="ko-KR" sz="2000" dirty="0">
                  <a:solidFill>
                    <a:schemeClr val="bg1"/>
                  </a:solidFill>
                  <a:effectLst/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</p:txBody>
          </p:sp>
        </mc:Choice>
        <mc:Fallback xmlns="">
          <p:sp>
            <p:nvSpPr>
              <p:cNvPr id="11" name="제목 1">
                <a:extLst>
                  <a:ext uri="{FF2B5EF4-FFF2-40B4-BE49-F238E27FC236}">
                    <a16:creationId xmlns:a16="http://schemas.microsoft.com/office/drawing/2014/main" id="{B72499D4-5E2C-4948-B970-B16F9C2934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1585" y="1410716"/>
                <a:ext cx="7628830" cy="110101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effectLst>
                <a:outerShdw blurRad="25400" dir="17880000">
                  <a:srgbClr val="000000">
                    <a:alpha val="46000"/>
                  </a:srgbClr>
                </a:outerShdw>
              </a:effec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9DE245C1-4BA1-41B9-B536-FFDA24DC9E9D}"/>
              </a:ext>
            </a:extLst>
          </p:cNvPr>
          <p:cNvSpPr txBox="1"/>
          <p:nvPr/>
        </p:nvSpPr>
        <p:spPr>
          <a:xfrm>
            <a:off x="7981729" y="2266724"/>
            <a:ext cx="18079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Intensity </a:t>
            </a:r>
          </a:p>
          <a:p>
            <a:pPr algn="ctr"/>
            <a:r>
              <a:rPr lang="en-US" altLang="ko-KR" sz="1200" dirty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before transform</a:t>
            </a:r>
            <a:endParaRPr lang="ko-KR" altLang="en-US" sz="1200" dirty="0">
              <a:solidFill>
                <a:srgbClr val="FF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67B6043-1630-4728-975E-BAB478F1B952}"/>
              </a:ext>
            </a:extLst>
          </p:cNvPr>
          <p:cNvSpPr/>
          <p:nvPr/>
        </p:nvSpPr>
        <p:spPr>
          <a:xfrm>
            <a:off x="8692561" y="1819411"/>
            <a:ext cx="386288" cy="3577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7880982-0E44-49E2-AAEA-E413B8361B01}"/>
              </a:ext>
            </a:extLst>
          </p:cNvPr>
          <p:cNvSpPr/>
          <p:nvPr/>
        </p:nvSpPr>
        <p:spPr>
          <a:xfrm>
            <a:off x="2653002" y="1819411"/>
            <a:ext cx="386288" cy="3577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7E10884-EB87-4682-BD71-566D835C0EF6}"/>
              </a:ext>
            </a:extLst>
          </p:cNvPr>
          <p:cNvSpPr txBox="1"/>
          <p:nvPr/>
        </p:nvSpPr>
        <p:spPr>
          <a:xfrm>
            <a:off x="1997061" y="2266724"/>
            <a:ext cx="16981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Intensity </a:t>
            </a:r>
          </a:p>
          <a:p>
            <a:pPr algn="ctr"/>
            <a:r>
              <a:rPr lang="en-US" altLang="ko-KR" sz="1200" dirty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after transform</a:t>
            </a:r>
            <a:endParaRPr lang="ko-KR" altLang="en-US" sz="1200" dirty="0">
              <a:solidFill>
                <a:srgbClr val="FF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40A9572-87C3-4AD0-AA9E-CB53465CB1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6553" y="2931255"/>
            <a:ext cx="2438400" cy="2438400"/>
          </a:xfrm>
          <a:prstGeom prst="rect">
            <a:avLst/>
          </a:prstGeom>
        </p:spPr>
      </p:pic>
      <p:pic>
        <p:nvPicPr>
          <p:cNvPr id="28" name="그림 27" descr="어두운, 밤, 밤하늘이(가) 표시된 사진&#10;&#10;자동 생성된 설명">
            <a:extLst>
              <a:ext uri="{FF2B5EF4-FFF2-40B4-BE49-F238E27FC236}">
                <a16:creationId xmlns:a16="http://schemas.microsoft.com/office/drawing/2014/main" id="{B139B103-3439-44EA-A791-5AB4F295F9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3002" y="2936735"/>
            <a:ext cx="2438400" cy="243840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057D844F-2460-4433-BCBD-61A3F46629BD}"/>
              </a:ext>
            </a:extLst>
          </p:cNvPr>
          <p:cNvSpPr txBox="1"/>
          <p:nvPr/>
        </p:nvSpPr>
        <p:spPr>
          <a:xfrm>
            <a:off x="4934504" y="2266724"/>
            <a:ext cx="18079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Maximum = 1 , minimum = 0 </a:t>
            </a:r>
            <a:r>
              <a:rPr lang="ko-KR" altLang="en-US" sz="1200" dirty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으로 </a:t>
            </a:r>
            <a:r>
              <a:rPr lang="en-US" altLang="ko-KR" sz="1200" dirty="0" err="1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nomalize</a:t>
            </a:r>
            <a:endParaRPr lang="ko-KR" altLang="en-US" sz="1200" dirty="0">
              <a:solidFill>
                <a:srgbClr val="FF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363023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648B65A-26C3-424F-AFD7-96C8C8F8E4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101012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3DAC0179-C6FF-45BE-B75A-631B346B8A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68903"/>
            <a:ext cx="10353762" cy="948136"/>
          </a:xfrm>
        </p:spPr>
        <p:txBody>
          <a:bodyPr/>
          <a:lstStyle/>
          <a:p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1. Intensity transform</a:t>
            </a:r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B6DAD312-45AA-40BB-B8D1-B65D3E303C7E}"/>
              </a:ext>
            </a:extLst>
          </p:cNvPr>
          <p:cNvSpPr txBox="1">
            <a:spLocks/>
          </p:cNvSpPr>
          <p:nvPr/>
        </p:nvSpPr>
        <p:spPr>
          <a:xfrm>
            <a:off x="0" y="1169915"/>
            <a:ext cx="4058816" cy="481603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lIns="109728" tIns="109728" rIns="109728" bIns="91440" anchor="ctr"/>
          <a:lstStyle>
            <a:lvl1pPr algn="ctr" defTabSz="457200" rtl="0" eaLnBrk="1" latinLnBrk="0" hangingPunct="1">
              <a:lnSpc>
                <a:spcPct val="105000"/>
              </a:lnSpc>
              <a:spcBef>
                <a:spcPct val="0"/>
              </a:spcBef>
              <a:buNone/>
              <a:defRPr sz="4200" kern="1200" spc="3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altLang="ko-KR" sz="2800" dirty="0">
                <a:solidFill>
                  <a:schemeClr val="bg1"/>
                </a:solidFill>
                <a:effectLst/>
                <a:latin typeface="메이플스토리" panose="02000300000000000000" pitchFamily="2" charset="-127"/>
                <a:ea typeface="메이플스토리" panose="02000300000000000000" pitchFamily="2" charset="-127"/>
              </a:rPr>
              <a:t>c. Gamma transform</a:t>
            </a:r>
            <a:endParaRPr lang="en-US" altLang="ko-KR" sz="2000" dirty="0">
              <a:solidFill>
                <a:schemeClr val="bg1"/>
              </a:solidFill>
              <a:effectLst/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44B8FDA-2939-4EC9-ACA8-DDAEA5D052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7680" y="6215413"/>
            <a:ext cx="3964062" cy="642587"/>
          </a:xfrm>
          <a:prstGeom prst="rect">
            <a:avLst/>
          </a:prstGeom>
        </p:spPr>
      </p:pic>
      <p:sp>
        <p:nvSpPr>
          <p:cNvPr id="9" name="날짜 개체 틀 8">
            <a:extLst>
              <a:ext uri="{FF2B5EF4-FFF2-40B4-BE49-F238E27FC236}">
                <a16:creationId xmlns:a16="http://schemas.microsoft.com/office/drawing/2014/main" id="{2B88B36D-083A-452E-B491-2AF56157B45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988" y="6423972"/>
            <a:ext cx="2097044" cy="365125"/>
          </a:xfrm>
        </p:spPr>
        <p:txBody>
          <a:bodyPr/>
          <a:lstStyle/>
          <a:p>
            <a:pPr algn="l"/>
            <a:fld id="{2BD927CA-CCEB-448C-9762-0B2B41DA009A}" type="datetime1">
              <a:rPr lang="ko-KR" altLang="en-US" sz="1200" smtClean="0">
                <a:solidFill>
                  <a:schemeClr val="bg1"/>
                </a:solidFill>
                <a:effectLst/>
              </a:rPr>
              <a:t>2021-01-28</a:t>
            </a:fld>
            <a:endParaRPr lang="en-US" dirty="0">
              <a:solidFill>
                <a:schemeClr val="bg1"/>
              </a:solidFill>
              <a:effectLst/>
            </a:endParaRPr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099C2F07-F3D9-4E84-8E5F-0969575B6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47315" y="6354143"/>
            <a:ext cx="753545" cy="365125"/>
          </a:xfrm>
        </p:spPr>
        <p:txBody>
          <a:bodyPr/>
          <a:lstStyle/>
          <a:p>
            <a:fld id="{3A98EE3D-8CD1-4C3F-BD1C-C98C9596463C}" type="slidenum">
              <a:rPr lang="en-US" sz="1200" smtClean="0">
                <a:solidFill>
                  <a:schemeClr val="bg1"/>
                </a:solidFill>
                <a:effectLst/>
              </a:rPr>
              <a:t>5</a:t>
            </a:fld>
            <a:endParaRPr lang="en-US" sz="1200" dirty="0">
              <a:solidFill>
                <a:schemeClr val="bg1"/>
              </a:solidFill>
              <a:effectLst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제목 1">
                <a:extLst>
                  <a:ext uri="{FF2B5EF4-FFF2-40B4-BE49-F238E27FC236}">
                    <a16:creationId xmlns:a16="http://schemas.microsoft.com/office/drawing/2014/main" id="{B72499D4-5E2C-4948-B970-B16F9C2934C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259994" y="1410716"/>
                <a:ext cx="5672013" cy="1101012"/>
              </a:xfrm>
              <a:prstGeom prst="rect">
                <a:avLst/>
              </a:prstGeom>
              <a:effectLst>
                <a:outerShdw blurRad="25400" dir="17880000">
                  <a:srgbClr val="000000">
                    <a:alpha val="46000"/>
                  </a:srgbClr>
                </a:outerShdw>
              </a:effectLst>
            </p:spPr>
            <p:txBody>
              <a:bodyPr lIns="109728" tIns="109728" rIns="109728" bIns="91440" anchor="ctr"/>
              <a:lstStyle>
                <a:lvl1pPr algn="ctr" defTabSz="457200" rtl="0" eaLnBrk="1" latinLnBrk="0" hangingPunct="1">
                  <a:lnSpc>
                    <a:spcPct val="105000"/>
                  </a:lnSpc>
                  <a:spcBef>
                    <a:spcPct val="0"/>
                  </a:spcBef>
                  <a:buNone/>
                  <a:defRPr sz="4200" kern="1200" spc="3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j-lt"/>
                    <a:ea typeface="+mj-ea"/>
                    <a:cs typeface="Trebuchet MS"/>
                  </a:defRPr>
                </a:lvl1pPr>
                <a:lvl2pPr eaLnBrk="1" hangingPunct="1">
                  <a:defRPr>
                    <a:solidFill>
                      <a:schemeClr val="tx2"/>
                    </a:solidFill>
                  </a:defRPr>
                </a:lvl2pPr>
                <a:lvl3pPr eaLnBrk="1" hangingPunct="1">
                  <a:defRPr>
                    <a:solidFill>
                      <a:schemeClr val="tx2"/>
                    </a:solidFill>
                  </a:defRPr>
                </a:lvl3pPr>
                <a:lvl4pPr eaLnBrk="1" hangingPunct="1">
                  <a:defRPr>
                    <a:solidFill>
                      <a:schemeClr val="tx2"/>
                    </a:solidFill>
                  </a:defRPr>
                </a:lvl4pPr>
                <a:lvl5pPr eaLnBrk="1" hangingPunct="1">
                  <a:defRPr>
                    <a:solidFill>
                      <a:schemeClr val="tx2"/>
                    </a:solidFill>
                  </a:defRPr>
                </a:lvl5pPr>
                <a:lvl6pPr eaLnBrk="1" hangingPunct="1">
                  <a:defRPr>
                    <a:solidFill>
                      <a:schemeClr val="tx2"/>
                    </a:solidFill>
                  </a:defRPr>
                </a:lvl6pPr>
                <a:lvl7pPr eaLnBrk="1" hangingPunct="1">
                  <a:defRPr>
                    <a:solidFill>
                      <a:schemeClr val="tx2"/>
                    </a:solidFill>
                  </a:defRPr>
                </a:lvl7pPr>
                <a:lvl8pPr eaLnBrk="1" hangingPunct="1">
                  <a:defRPr>
                    <a:solidFill>
                      <a:schemeClr val="tx2"/>
                    </a:solidFill>
                  </a:defRPr>
                </a:lvl8pPr>
                <a:lvl9pPr eaLnBrk="1" hangingPunct="1">
                  <a:defRPr>
                    <a:solidFill>
                      <a:schemeClr val="tx2"/>
                    </a:solidFill>
                  </a:defRPr>
                </a:lvl9pPr>
              </a:lstStyle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4000" b="0" i="1" dirty="0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메이플스토리" panose="02000300000000000000" pitchFamily="2" charset="-127"/>
                        </a:rPr>
                        <m:t>𝑠</m:t>
                      </m:r>
                      <m:r>
                        <a:rPr lang="en-US" altLang="ko-KR" sz="4000" b="0" i="1" dirty="0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메이플스토리" panose="02000300000000000000" pitchFamily="2" charset="-127"/>
                        </a:rPr>
                        <m:t>=255 ×</m:t>
                      </m:r>
                      <m:r>
                        <a:rPr lang="en-US" altLang="ko-KR" sz="4000" b="0" i="1" dirty="0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메이플스토리" panose="02000300000000000000" pitchFamily="2" charset="-127"/>
                        </a:rPr>
                        <m:t>𝑐</m:t>
                      </m:r>
                      <m:sSup>
                        <m:sSupPr>
                          <m:ctrlPr>
                            <a:rPr lang="en-US" altLang="ko-KR" sz="4000" b="0" i="1" dirty="0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메이플스토리" panose="02000300000000000000" pitchFamily="2" charset="-127"/>
                            </a:rPr>
                          </m:ctrlPr>
                        </m:sSupPr>
                        <m:e>
                          <m:r>
                            <a:rPr lang="en-US" altLang="ko-KR" sz="4000" b="0" i="1" dirty="0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메이플스토리" panose="02000300000000000000" pitchFamily="2" charset="-127"/>
                            </a:rPr>
                            <m:t>𝑟</m:t>
                          </m:r>
                        </m:e>
                        <m:sup>
                          <m:r>
                            <a:rPr lang="ko-KR" altLang="en-US" sz="4000" b="0" i="1" dirty="0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메이플스토리" panose="02000300000000000000" pitchFamily="2" charset="-127"/>
                            </a:rPr>
                            <m:t>𝛾</m:t>
                          </m:r>
                        </m:sup>
                      </m:sSup>
                    </m:oMath>
                  </m:oMathPara>
                </a14:m>
                <a:endParaRPr lang="en-US" altLang="ko-KR" sz="2000" dirty="0">
                  <a:solidFill>
                    <a:schemeClr val="bg1"/>
                  </a:solidFill>
                  <a:effectLst/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</p:txBody>
          </p:sp>
        </mc:Choice>
        <mc:Fallback xmlns="">
          <p:sp>
            <p:nvSpPr>
              <p:cNvPr id="11" name="제목 1">
                <a:extLst>
                  <a:ext uri="{FF2B5EF4-FFF2-40B4-BE49-F238E27FC236}">
                    <a16:creationId xmlns:a16="http://schemas.microsoft.com/office/drawing/2014/main" id="{B72499D4-5E2C-4948-B970-B16F9C2934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9994" y="1410716"/>
                <a:ext cx="5672013" cy="110101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effectLst>
                <a:outerShdw blurRad="25400" dir="17880000">
                  <a:srgbClr val="000000">
                    <a:alpha val="46000"/>
                  </a:srgbClr>
                </a:outerShdw>
              </a:effec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9DE245C1-4BA1-41B9-B536-FFDA24DC9E9D}"/>
              </a:ext>
            </a:extLst>
          </p:cNvPr>
          <p:cNvSpPr txBox="1"/>
          <p:nvPr/>
        </p:nvSpPr>
        <p:spPr>
          <a:xfrm>
            <a:off x="6322612" y="2217371"/>
            <a:ext cx="19912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err="1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Nomalized</a:t>
            </a:r>
            <a:r>
              <a:rPr lang="en-US" altLang="ko-KR" sz="1200" dirty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intensity [0,1] </a:t>
            </a:r>
          </a:p>
          <a:p>
            <a:pPr algn="ctr"/>
            <a:r>
              <a:rPr lang="en-US" altLang="ko-KR" sz="1200" dirty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before transform</a:t>
            </a:r>
            <a:endParaRPr lang="ko-KR" altLang="en-US" sz="1200" dirty="0">
              <a:solidFill>
                <a:srgbClr val="FF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7880982-0E44-49E2-AAEA-E413B8361B01}"/>
              </a:ext>
            </a:extLst>
          </p:cNvPr>
          <p:cNvSpPr/>
          <p:nvPr/>
        </p:nvSpPr>
        <p:spPr>
          <a:xfrm>
            <a:off x="4381758" y="1819411"/>
            <a:ext cx="386288" cy="35770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00C794E-F00A-4D93-9742-D98E974C70EB}"/>
              </a:ext>
            </a:extLst>
          </p:cNvPr>
          <p:cNvSpPr txBox="1"/>
          <p:nvPr/>
        </p:nvSpPr>
        <p:spPr>
          <a:xfrm>
            <a:off x="3725817" y="2266724"/>
            <a:ext cx="16981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Intensity </a:t>
            </a:r>
          </a:p>
          <a:p>
            <a:pPr algn="ctr"/>
            <a:r>
              <a:rPr lang="en-US" altLang="ko-KR" sz="1200" dirty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after transform</a:t>
            </a:r>
            <a:endParaRPr lang="ko-KR" altLang="en-US" sz="1200" dirty="0">
              <a:solidFill>
                <a:srgbClr val="FF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0D55EC31-9C07-47DD-84AB-E92CE9C93773}"/>
              </a:ext>
            </a:extLst>
          </p:cNvPr>
          <p:cNvSpPr/>
          <p:nvPr/>
        </p:nvSpPr>
        <p:spPr>
          <a:xfrm>
            <a:off x="7203232" y="1819411"/>
            <a:ext cx="230055" cy="35770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001B9112-479B-4145-963D-F340D5124F80}"/>
              </a:ext>
            </a:extLst>
          </p:cNvPr>
          <p:cNvSpPr/>
          <p:nvPr/>
        </p:nvSpPr>
        <p:spPr>
          <a:xfrm>
            <a:off x="7468280" y="1726831"/>
            <a:ext cx="230055" cy="3232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79012EA-A35B-460E-BA84-310610FEA423}"/>
              </a:ext>
            </a:extLst>
          </p:cNvPr>
          <p:cNvSpPr txBox="1"/>
          <p:nvPr/>
        </p:nvSpPr>
        <p:spPr>
          <a:xfrm>
            <a:off x="7583307" y="1513018"/>
            <a:ext cx="16249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Gamma coefficient</a:t>
            </a:r>
            <a:endParaRPr lang="ko-KR" altLang="en-US" sz="1200" dirty="0">
              <a:solidFill>
                <a:srgbClr val="FF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17F7A4E6-710B-4996-89F2-1CE049FBD866}"/>
              </a:ext>
            </a:extLst>
          </p:cNvPr>
          <p:cNvGrpSpPr/>
          <p:nvPr/>
        </p:nvGrpSpPr>
        <p:grpSpPr>
          <a:xfrm>
            <a:off x="2291352" y="2650365"/>
            <a:ext cx="3581947" cy="3624561"/>
            <a:chOff x="290257" y="2217371"/>
            <a:chExt cx="3581947" cy="3624561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071C13D-6E43-42AC-8B3B-9DFE5908867B}"/>
                </a:ext>
              </a:extLst>
            </p:cNvPr>
            <p:cNvSpPr txBox="1"/>
            <p:nvPr/>
          </p:nvSpPr>
          <p:spPr>
            <a:xfrm>
              <a:off x="862030" y="5564933"/>
              <a:ext cx="24384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bg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그림</a:t>
              </a:r>
              <a:r>
                <a:rPr lang="en-US" altLang="ko-KR" sz="1200" dirty="0">
                  <a:solidFill>
                    <a:schemeClr val="bg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3. Gamma transform curve</a:t>
              </a:r>
              <a:endParaRPr lang="ko-KR" altLang="en-US" sz="1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0C6A7D7B-C9E1-4F44-857B-BE6FD7E963B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90257" y="2217371"/>
              <a:ext cx="3581947" cy="3248071"/>
            </a:xfrm>
            <a:prstGeom prst="rect">
              <a:avLst/>
            </a:prstGeom>
          </p:spPr>
        </p:pic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2725D043-B4B5-47E8-9534-E6E710F8E81C}"/>
              </a:ext>
            </a:extLst>
          </p:cNvPr>
          <p:cNvSpPr txBox="1"/>
          <p:nvPr/>
        </p:nvSpPr>
        <p:spPr>
          <a:xfrm>
            <a:off x="6783354" y="3508816"/>
            <a:ext cx="4189446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Increasing gamma coefficient upper 1, can make image dark</a:t>
            </a:r>
          </a:p>
          <a:p>
            <a:pPr marL="171450" indent="-171450" algn="ctr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Decreasing gamma coefficient lower 1, can make image light</a:t>
            </a:r>
          </a:p>
          <a:p>
            <a:pPr algn="ctr"/>
            <a:endParaRPr lang="ko-KR" altLang="en-US" sz="1400" dirty="0">
              <a:solidFill>
                <a:srgbClr val="FF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930163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648B65A-26C3-424F-AFD7-96C8C8F8E4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101012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3DAC0179-C6FF-45BE-B75A-631B346B8A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68903"/>
            <a:ext cx="10353762" cy="948136"/>
          </a:xfrm>
        </p:spPr>
        <p:txBody>
          <a:bodyPr/>
          <a:lstStyle/>
          <a:p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1. Intensity transform</a:t>
            </a:r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B6DAD312-45AA-40BB-B8D1-B65D3E303C7E}"/>
              </a:ext>
            </a:extLst>
          </p:cNvPr>
          <p:cNvSpPr txBox="1">
            <a:spLocks/>
          </p:cNvSpPr>
          <p:nvPr/>
        </p:nvSpPr>
        <p:spPr>
          <a:xfrm>
            <a:off x="-1" y="1169915"/>
            <a:ext cx="3974841" cy="481603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lIns="109728" tIns="109728" rIns="109728" bIns="91440" anchor="ctr"/>
          <a:lstStyle>
            <a:lvl1pPr algn="ctr" defTabSz="457200" rtl="0" eaLnBrk="1" latinLnBrk="0" hangingPunct="1">
              <a:lnSpc>
                <a:spcPct val="105000"/>
              </a:lnSpc>
              <a:spcBef>
                <a:spcPct val="0"/>
              </a:spcBef>
              <a:buNone/>
              <a:defRPr sz="4200" kern="1200" spc="3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altLang="ko-KR" sz="2800" dirty="0">
                <a:solidFill>
                  <a:schemeClr val="bg1"/>
                </a:solidFill>
                <a:effectLst/>
                <a:latin typeface="메이플스토리" panose="02000300000000000000" pitchFamily="2" charset="-127"/>
                <a:ea typeface="메이플스토리" panose="02000300000000000000" pitchFamily="2" charset="-127"/>
              </a:rPr>
              <a:t>c. Gamma transform</a:t>
            </a:r>
            <a:endParaRPr lang="en-US" altLang="ko-KR" sz="2000" dirty="0">
              <a:solidFill>
                <a:schemeClr val="bg1"/>
              </a:solidFill>
              <a:effectLst/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44B8FDA-2939-4EC9-ACA8-DDAEA5D052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7680" y="6215413"/>
            <a:ext cx="3964062" cy="642587"/>
          </a:xfrm>
          <a:prstGeom prst="rect">
            <a:avLst/>
          </a:prstGeom>
        </p:spPr>
      </p:pic>
      <p:sp>
        <p:nvSpPr>
          <p:cNvPr id="9" name="날짜 개체 틀 8">
            <a:extLst>
              <a:ext uri="{FF2B5EF4-FFF2-40B4-BE49-F238E27FC236}">
                <a16:creationId xmlns:a16="http://schemas.microsoft.com/office/drawing/2014/main" id="{2B88B36D-083A-452E-B491-2AF56157B45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988" y="6423972"/>
            <a:ext cx="2097044" cy="365125"/>
          </a:xfrm>
        </p:spPr>
        <p:txBody>
          <a:bodyPr/>
          <a:lstStyle/>
          <a:p>
            <a:pPr algn="l"/>
            <a:fld id="{1657B00F-F1D4-4EAF-8733-852011C27893}" type="datetime1">
              <a:rPr lang="ko-KR" altLang="en-US" sz="1200" smtClean="0">
                <a:solidFill>
                  <a:schemeClr val="bg1"/>
                </a:solidFill>
                <a:effectLst/>
              </a:rPr>
              <a:t>2021-01-28</a:t>
            </a:fld>
            <a:endParaRPr lang="en-US" dirty="0">
              <a:solidFill>
                <a:schemeClr val="bg1"/>
              </a:solidFill>
              <a:effectLst/>
            </a:endParaRPr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099C2F07-F3D9-4E84-8E5F-0969575B6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47315" y="6354143"/>
            <a:ext cx="753545" cy="365125"/>
          </a:xfrm>
        </p:spPr>
        <p:txBody>
          <a:bodyPr/>
          <a:lstStyle/>
          <a:p>
            <a:fld id="{3A98EE3D-8CD1-4C3F-BD1C-C98C9596463C}" type="slidenum">
              <a:rPr lang="en-US" sz="1200" smtClean="0">
                <a:solidFill>
                  <a:schemeClr val="bg1"/>
                </a:solidFill>
                <a:effectLst/>
              </a:rPr>
              <a:t>6</a:t>
            </a:fld>
            <a:endParaRPr lang="en-US" sz="1200" dirty="0">
              <a:solidFill>
                <a:schemeClr val="bg1"/>
              </a:solidFill>
              <a:effectLst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A3DD64E7-99F3-41A1-BEBF-5CDF07507E6A}"/>
              </a:ext>
            </a:extLst>
          </p:cNvPr>
          <p:cNvGrpSpPr/>
          <p:nvPr/>
        </p:nvGrpSpPr>
        <p:grpSpPr>
          <a:xfrm>
            <a:off x="152626" y="1762132"/>
            <a:ext cx="2752392" cy="4096768"/>
            <a:chOff x="152626" y="1762132"/>
            <a:chExt cx="2752392" cy="4096768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383FB85-404A-4FB2-A0CB-8517912F9017}"/>
                </a:ext>
              </a:extLst>
            </p:cNvPr>
            <p:cNvSpPr txBox="1"/>
            <p:nvPr/>
          </p:nvSpPr>
          <p:spPr>
            <a:xfrm>
              <a:off x="246796" y="5397235"/>
              <a:ext cx="228599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bg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그림</a:t>
              </a:r>
              <a:r>
                <a:rPr lang="en-US" altLang="ko-KR" sz="1200" dirty="0">
                  <a:solidFill>
                    <a:schemeClr val="bg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5. MRI of human spine original image</a:t>
              </a:r>
              <a:endParaRPr lang="ko-KR" altLang="en-US" sz="1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pic>
          <p:nvPicPr>
            <p:cNvPr id="15" name="그림 14" descr="어두운, 닫기이(가) 표시된 사진&#10;&#10;자동 생성된 설명">
              <a:extLst>
                <a:ext uri="{FF2B5EF4-FFF2-40B4-BE49-F238E27FC236}">
                  <a16:creationId xmlns:a16="http://schemas.microsoft.com/office/drawing/2014/main" id="{4348EC69-A27E-481C-92B4-498AE689FE2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626" y="1762132"/>
              <a:ext cx="2752392" cy="3600985"/>
            </a:xfrm>
            <a:prstGeom prst="rect">
              <a:avLst/>
            </a:prstGeom>
          </p:spPr>
        </p:pic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F6BD59E6-2375-41F2-BB2E-F317FB4E9459}"/>
              </a:ext>
            </a:extLst>
          </p:cNvPr>
          <p:cNvGrpSpPr/>
          <p:nvPr/>
        </p:nvGrpSpPr>
        <p:grpSpPr>
          <a:xfrm>
            <a:off x="3197412" y="1762133"/>
            <a:ext cx="2752392" cy="4096767"/>
            <a:chOff x="3114982" y="1762133"/>
            <a:chExt cx="2752392" cy="4096767"/>
          </a:xfrm>
        </p:grpSpPr>
        <p:pic>
          <p:nvPicPr>
            <p:cNvPr id="17" name="그림 16" descr="어두운, 닫기이(가) 표시된 사진&#10;&#10;자동 생성된 설명">
              <a:extLst>
                <a:ext uri="{FF2B5EF4-FFF2-40B4-BE49-F238E27FC236}">
                  <a16:creationId xmlns:a16="http://schemas.microsoft.com/office/drawing/2014/main" id="{F4AA9993-6031-43CC-9E27-12A6C4A24AE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14982" y="1762133"/>
              <a:ext cx="2752392" cy="3600984"/>
            </a:xfrm>
            <a:prstGeom prst="rect">
              <a:avLst/>
            </a:prstGeom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85BB8A4-3587-4EC4-A374-F7C6A4B044EF}"/>
                </a:ext>
              </a:extLst>
            </p:cNvPr>
            <p:cNvSpPr txBox="1"/>
            <p:nvPr/>
          </p:nvSpPr>
          <p:spPr>
            <a:xfrm>
              <a:off x="3348179" y="5397235"/>
              <a:ext cx="228599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bg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그림</a:t>
              </a:r>
              <a:r>
                <a:rPr lang="en-US" altLang="ko-KR" sz="1200" dirty="0">
                  <a:solidFill>
                    <a:schemeClr val="bg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6. Gamma transform </a:t>
              </a:r>
            </a:p>
            <a:p>
              <a:pPr algn="ctr"/>
              <a:r>
                <a:rPr lang="el-GR" altLang="ko-KR" sz="1200" dirty="0">
                  <a:solidFill>
                    <a:schemeClr val="bg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γ</a:t>
              </a:r>
              <a:r>
                <a:rPr lang="en-US" altLang="ko-KR" sz="1200" dirty="0">
                  <a:solidFill>
                    <a:schemeClr val="bg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 = 0.6 </a:t>
              </a:r>
              <a:endParaRPr lang="ko-KR" altLang="en-US" sz="1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35A2EA78-ADA1-4CF4-93A1-D7C17B2BD77D}"/>
              </a:ext>
            </a:extLst>
          </p:cNvPr>
          <p:cNvGrpSpPr/>
          <p:nvPr/>
        </p:nvGrpSpPr>
        <p:grpSpPr>
          <a:xfrm>
            <a:off x="6242198" y="1762131"/>
            <a:ext cx="2752391" cy="4096769"/>
            <a:chOff x="6200983" y="1762131"/>
            <a:chExt cx="2752391" cy="4096769"/>
          </a:xfrm>
        </p:grpSpPr>
        <p:pic>
          <p:nvPicPr>
            <p:cNvPr id="13" name="그림 12" descr="어두운, 건축자재, 돌이(가) 표시된 사진&#10;&#10;자동 생성된 설명">
              <a:extLst>
                <a:ext uri="{FF2B5EF4-FFF2-40B4-BE49-F238E27FC236}">
                  <a16:creationId xmlns:a16="http://schemas.microsoft.com/office/drawing/2014/main" id="{ABF47DF2-636A-425B-ABAC-EA087ED416C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00983" y="1762131"/>
              <a:ext cx="2752391" cy="3600983"/>
            </a:xfrm>
            <a:prstGeom prst="rect">
              <a:avLst/>
            </a:prstGeom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9A4CF97-37F9-492A-99F4-CA102FDF1788}"/>
                </a:ext>
              </a:extLst>
            </p:cNvPr>
            <p:cNvSpPr txBox="1"/>
            <p:nvPr/>
          </p:nvSpPr>
          <p:spPr>
            <a:xfrm>
              <a:off x="6434179" y="5397235"/>
              <a:ext cx="228599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bg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그림</a:t>
              </a:r>
              <a:r>
                <a:rPr lang="en-US" altLang="ko-KR" sz="1200" dirty="0">
                  <a:solidFill>
                    <a:schemeClr val="bg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7. Gamma transform </a:t>
              </a:r>
            </a:p>
            <a:p>
              <a:pPr algn="ctr"/>
              <a:r>
                <a:rPr lang="el-GR" altLang="ko-KR" sz="1200" dirty="0">
                  <a:solidFill>
                    <a:schemeClr val="bg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γ</a:t>
              </a:r>
              <a:r>
                <a:rPr lang="en-US" altLang="ko-KR" sz="1200" dirty="0">
                  <a:solidFill>
                    <a:schemeClr val="bg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 = 0.4 </a:t>
              </a:r>
              <a:endParaRPr lang="ko-KR" altLang="en-US" sz="1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7D020A69-0732-4BF5-A186-5C455C41659A}"/>
              </a:ext>
            </a:extLst>
          </p:cNvPr>
          <p:cNvGrpSpPr/>
          <p:nvPr/>
        </p:nvGrpSpPr>
        <p:grpSpPr>
          <a:xfrm>
            <a:off x="9286983" y="1762131"/>
            <a:ext cx="2752391" cy="4096769"/>
            <a:chOff x="9286983" y="1762131"/>
            <a:chExt cx="2752391" cy="4096769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DC488154-F42B-45C6-B586-81D18C4B67B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86983" y="1762131"/>
              <a:ext cx="2752391" cy="3600984"/>
            </a:xfrm>
            <a:prstGeom prst="rect">
              <a:avLst/>
            </a:prstGeom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7E847DA-643A-4142-95D6-E2BD8F181497}"/>
                </a:ext>
              </a:extLst>
            </p:cNvPr>
            <p:cNvSpPr txBox="1"/>
            <p:nvPr/>
          </p:nvSpPr>
          <p:spPr>
            <a:xfrm>
              <a:off x="9520178" y="5397235"/>
              <a:ext cx="228599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bg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그림</a:t>
              </a:r>
              <a:r>
                <a:rPr lang="en-US" altLang="ko-KR" sz="1200" dirty="0">
                  <a:solidFill>
                    <a:schemeClr val="bg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8. Gamma transform </a:t>
              </a:r>
            </a:p>
            <a:p>
              <a:pPr algn="ctr"/>
              <a:r>
                <a:rPr lang="el-GR" altLang="ko-KR" sz="1200" dirty="0">
                  <a:solidFill>
                    <a:schemeClr val="bg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γ</a:t>
              </a:r>
              <a:r>
                <a:rPr lang="en-US" altLang="ko-KR" sz="1200" dirty="0">
                  <a:solidFill>
                    <a:schemeClr val="bg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 = 0.3 </a:t>
              </a:r>
              <a:endParaRPr lang="ko-KR" altLang="en-US" sz="1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893290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648B65A-26C3-424F-AFD7-96C8C8F8E4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101012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3DAC0179-C6FF-45BE-B75A-631B346B8A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68903"/>
            <a:ext cx="10353762" cy="948136"/>
          </a:xfrm>
        </p:spPr>
        <p:txBody>
          <a:bodyPr/>
          <a:lstStyle/>
          <a:p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1. Intensity transform</a:t>
            </a:r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B6DAD312-45AA-40BB-B8D1-B65D3E303C7E}"/>
              </a:ext>
            </a:extLst>
          </p:cNvPr>
          <p:cNvSpPr txBox="1">
            <a:spLocks/>
          </p:cNvSpPr>
          <p:nvPr/>
        </p:nvSpPr>
        <p:spPr>
          <a:xfrm>
            <a:off x="-1" y="1169915"/>
            <a:ext cx="3974841" cy="481603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lIns="109728" tIns="109728" rIns="109728" bIns="91440" anchor="ctr"/>
          <a:lstStyle>
            <a:lvl1pPr algn="ctr" defTabSz="457200" rtl="0" eaLnBrk="1" latinLnBrk="0" hangingPunct="1">
              <a:lnSpc>
                <a:spcPct val="105000"/>
              </a:lnSpc>
              <a:spcBef>
                <a:spcPct val="0"/>
              </a:spcBef>
              <a:buNone/>
              <a:defRPr sz="4200" kern="1200" spc="3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altLang="ko-KR" sz="2800" dirty="0">
                <a:solidFill>
                  <a:schemeClr val="bg1"/>
                </a:solidFill>
                <a:effectLst/>
                <a:latin typeface="메이플스토리" panose="02000300000000000000" pitchFamily="2" charset="-127"/>
                <a:ea typeface="메이플스토리" panose="02000300000000000000" pitchFamily="2" charset="-127"/>
              </a:rPr>
              <a:t>c. Gamma transform</a:t>
            </a:r>
            <a:endParaRPr lang="en-US" altLang="ko-KR" sz="2000" dirty="0">
              <a:solidFill>
                <a:schemeClr val="bg1"/>
              </a:solidFill>
              <a:effectLst/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44B8FDA-2939-4EC9-ACA8-DDAEA5D052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7680" y="6215413"/>
            <a:ext cx="3964062" cy="642587"/>
          </a:xfrm>
          <a:prstGeom prst="rect">
            <a:avLst/>
          </a:prstGeom>
        </p:spPr>
      </p:pic>
      <p:sp>
        <p:nvSpPr>
          <p:cNvPr id="9" name="날짜 개체 틀 8">
            <a:extLst>
              <a:ext uri="{FF2B5EF4-FFF2-40B4-BE49-F238E27FC236}">
                <a16:creationId xmlns:a16="http://schemas.microsoft.com/office/drawing/2014/main" id="{2B88B36D-083A-452E-B491-2AF56157B45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988" y="6423972"/>
            <a:ext cx="2097044" cy="365125"/>
          </a:xfrm>
        </p:spPr>
        <p:txBody>
          <a:bodyPr/>
          <a:lstStyle/>
          <a:p>
            <a:pPr algn="l"/>
            <a:fld id="{58C3C993-03FC-414E-AACE-D21B2714DF9F}" type="datetime1">
              <a:rPr lang="ko-KR" altLang="en-US" sz="1200" smtClean="0">
                <a:solidFill>
                  <a:schemeClr val="bg1"/>
                </a:solidFill>
                <a:effectLst/>
              </a:rPr>
              <a:t>2021-01-28</a:t>
            </a:fld>
            <a:endParaRPr lang="en-US" dirty="0">
              <a:solidFill>
                <a:schemeClr val="bg1"/>
              </a:solidFill>
              <a:effectLst/>
            </a:endParaRPr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099C2F07-F3D9-4E84-8E5F-0969575B6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47315" y="6354143"/>
            <a:ext cx="753545" cy="365125"/>
          </a:xfrm>
        </p:spPr>
        <p:txBody>
          <a:bodyPr/>
          <a:lstStyle/>
          <a:p>
            <a:fld id="{3A98EE3D-8CD1-4C3F-BD1C-C98C9596463C}" type="slidenum">
              <a:rPr lang="en-US" sz="1200" smtClean="0">
                <a:solidFill>
                  <a:schemeClr val="bg1"/>
                </a:solidFill>
                <a:effectLst/>
              </a:rPr>
              <a:t>7</a:t>
            </a:fld>
            <a:endParaRPr lang="en-US" sz="1200" dirty="0">
              <a:solidFill>
                <a:schemeClr val="bg1"/>
              </a:solidFill>
              <a:effectLst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ADA327C1-3BBA-450A-916D-1012323D1FA6}"/>
              </a:ext>
            </a:extLst>
          </p:cNvPr>
          <p:cNvGrpSpPr/>
          <p:nvPr/>
        </p:nvGrpSpPr>
        <p:grpSpPr>
          <a:xfrm>
            <a:off x="3281353" y="2460659"/>
            <a:ext cx="2677844" cy="3331767"/>
            <a:chOff x="3234686" y="2527133"/>
            <a:chExt cx="2677844" cy="3331767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85BB8A4-3587-4EC4-A374-F7C6A4B044EF}"/>
                </a:ext>
              </a:extLst>
            </p:cNvPr>
            <p:cNvSpPr txBox="1"/>
            <p:nvPr/>
          </p:nvSpPr>
          <p:spPr>
            <a:xfrm>
              <a:off x="3402616" y="5397235"/>
              <a:ext cx="228599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bg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그림</a:t>
              </a:r>
              <a:r>
                <a:rPr lang="en-US" altLang="ko-KR" sz="1200" dirty="0">
                  <a:solidFill>
                    <a:schemeClr val="bg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10. Gamma transform </a:t>
              </a:r>
            </a:p>
            <a:p>
              <a:pPr algn="ctr"/>
              <a:r>
                <a:rPr lang="el-GR" altLang="ko-KR" sz="1200" dirty="0">
                  <a:solidFill>
                    <a:schemeClr val="bg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γ</a:t>
              </a:r>
              <a:r>
                <a:rPr lang="en-US" altLang="ko-KR" sz="1200" dirty="0">
                  <a:solidFill>
                    <a:schemeClr val="bg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 = 3.0 </a:t>
              </a:r>
              <a:endParaRPr lang="ko-KR" altLang="en-US" sz="1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pic>
          <p:nvPicPr>
            <p:cNvPr id="4" name="그림 3" descr="실외이(가) 표시된 사진&#10;&#10;자동 생성된 설명">
              <a:extLst>
                <a:ext uri="{FF2B5EF4-FFF2-40B4-BE49-F238E27FC236}">
                  <a16:creationId xmlns:a16="http://schemas.microsoft.com/office/drawing/2014/main" id="{0698D19E-27CC-45E7-8D27-8CBB6523ACD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34686" y="2527133"/>
              <a:ext cx="2677844" cy="2691846"/>
            </a:xfrm>
            <a:prstGeom prst="rect">
              <a:avLst/>
            </a:prstGeom>
          </p:spPr>
        </p:pic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370680B7-5A4D-47F5-ABA0-451260CCEFB4}"/>
              </a:ext>
            </a:extLst>
          </p:cNvPr>
          <p:cNvGrpSpPr/>
          <p:nvPr/>
        </p:nvGrpSpPr>
        <p:grpSpPr>
          <a:xfrm>
            <a:off x="6232838" y="2460659"/>
            <a:ext cx="2677844" cy="3331766"/>
            <a:chOff x="6018971" y="2460659"/>
            <a:chExt cx="2677844" cy="3331766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9A4CF97-37F9-492A-99F4-CA102FDF1788}"/>
                </a:ext>
              </a:extLst>
            </p:cNvPr>
            <p:cNvSpPr txBox="1"/>
            <p:nvPr/>
          </p:nvSpPr>
          <p:spPr>
            <a:xfrm>
              <a:off x="6214894" y="5330760"/>
              <a:ext cx="228599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bg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그림</a:t>
              </a:r>
              <a:r>
                <a:rPr lang="en-US" altLang="ko-KR" sz="1200" dirty="0">
                  <a:solidFill>
                    <a:schemeClr val="bg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11. Gamma transform </a:t>
              </a:r>
            </a:p>
            <a:p>
              <a:pPr algn="ctr"/>
              <a:r>
                <a:rPr lang="el-GR" altLang="ko-KR" sz="1200" dirty="0">
                  <a:solidFill>
                    <a:schemeClr val="bg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γ</a:t>
              </a:r>
              <a:r>
                <a:rPr lang="en-US" altLang="ko-KR" sz="1200" dirty="0">
                  <a:solidFill>
                    <a:schemeClr val="bg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 = 4.0</a:t>
              </a:r>
              <a:endParaRPr lang="ko-KR" altLang="en-US" sz="1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pic>
          <p:nvPicPr>
            <p:cNvPr id="12" name="그림 11" descr="실외이(가) 표시된 사진&#10;&#10;자동 생성된 설명">
              <a:extLst>
                <a:ext uri="{FF2B5EF4-FFF2-40B4-BE49-F238E27FC236}">
                  <a16:creationId xmlns:a16="http://schemas.microsoft.com/office/drawing/2014/main" id="{0AB0770F-AB7F-4823-AE19-8609E587122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18971" y="2460659"/>
              <a:ext cx="2677844" cy="2691846"/>
            </a:xfrm>
            <a:prstGeom prst="rect">
              <a:avLst/>
            </a:prstGeom>
          </p:spPr>
        </p:pic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C59F26BD-10B1-4440-99FF-B8781C0CC8AF}"/>
              </a:ext>
            </a:extLst>
          </p:cNvPr>
          <p:cNvGrpSpPr/>
          <p:nvPr/>
        </p:nvGrpSpPr>
        <p:grpSpPr>
          <a:xfrm>
            <a:off x="9184322" y="2460659"/>
            <a:ext cx="2677845" cy="3331766"/>
            <a:chOff x="9044357" y="2460659"/>
            <a:chExt cx="2677845" cy="3331766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7E847DA-643A-4142-95D6-E2BD8F181497}"/>
                </a:ext>
              </a:extLst>
            </p:cNvPr>
            <p:cNvSpPr txBox="1"/>
            <p:nvPr/>
          </p:nvSpPr>
          <p:spPr>
            <a:xfrm>
              <a:off x="9240280" y="5330760"/>
              <a:ext cx="228599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bg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그림</a:t>
              </a:r>
              <a:r>
                <a:rPr lang="en-US" altLang="ko-KR" sz="1200" dirty="0">
                  <a:solidFill>
                    <a:schemeClr val="bg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12. Gamma transform </a:t>
              </a:r>
            </a:p>
            <a:p>
              <a:pPr algn="ctr"/>
              <a:r>
                <a:rPr lang="el-GR" altLang="ko-KR" sz="1200" dirty="0">
                  <a:solidFill>
                    <a:schemeClr val="bg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γ</a:t>
              </a:r>
              <a:r>
                <a:rPr lang="en-US" altLang="ko-KR" sz="1200" dirty="0">
                  <a:solidFill>
                    <a:schemeClr val="bg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 = 5.0 </a:t>
              </a:r>
              <a:endParaRPr lang="ko-KR" altLang="en-US" sz="1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pic>
          <p:nvPicPr>
            <p:cNvPr id="16" name="그림 15" descr="실외이(가) 표시된 사진&#10;&#10;자동 생성된 설명">
              <a:extLst>
                <a:ext uri="{FF2B5EF4-FFF2-40B4-BE49-F238E27FC236}">
                  <a16:creationId xmlns:a16="http://schemas.microsoft.com/office/drawing/2014/main" id="{4FD0F638-B6A4-4C05-9982-8B1DBBD26D2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44357" y="2460659"/>
              <a:ext cx="2677845" cy="2691846"/>
            </a:xfrm>
            <a:prstGeom prst="rect">
              <a:avLst/>
            </a:prstGeom>
          </p:spPr>
        </p:pic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D1BA5890-E593-44B0-83F1-7C9462DB683A}"/>
              </a:ext>
            </a:extLst>
          </p:cNvPr>
          <p:cNvGrpSpPr/>
          <p:nvPr/>
        </p:nvGrpSpPr>
        <p:grpSpPr>
          <a:xfrm>
            <a:off x="329867" y="2460659"/>
            <a:ext cx="2677845" cy="3274931"/>
            <a:chOff x="125324" y="2583969"/>
            <a:chExt cx="2677845" cy="3274931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383FB85-404A-4FB2-A0CB-8517912F9017}"/>
                </a:ext>
              </a:extLst>
            </p:cNvPr>
            <p:cNvSpPr txBox="1"/>
            <p:nvPr/>
          </p:nvSpPr>
          <p:spPr>
            <a:xfrm>
              <a:off x="321247" y="5397235"/>
              <a:ext cx="228599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bg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그림</a:t>
              </a:r>
              <a:r>
                <a:rPr lang="en-US" altLang="ko-KR" sz="1200" dirty="0">
                  <a:solidFill>
                    <a:schemeClr val="bg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9. Aerial image</a:t>
              </a:r>
            </a:p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original image</a:t>
              </a:r>
              <a:endParaRPr lang="ko-KR" altLang="en-US" sz="1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C3B0A447-1337-4146-B0AC-8431A963F26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5324" y="2583969"/>
              <a:ext cx="2677845" cy="269184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86099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648B65A-26C3-424F-AFD7-96C8C8F8E4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101012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3DAC0179-C6FF-45BE-B75A-631B346B8A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68903"/>
            <a:ext cx="10353762" cy="948136"/>
          </a:xfrm>
        </p:spPr>
        <p:txBody>
          <a:bodyPr/>
          <a:lstStyle/>
          <a:p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1. Intensity transform</a:t>
            </a:r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B6DAD312-45AA-40BB-B8D1-B65D3E303C7E}"/>
              </a:ext>
            </a:extLst>
          </p:cNvPr>
          <p:cNvSpPr txBox="1">
            <a:spLocks/>
          </p:cNvSpPr>
          <p:nvPr/>
        </p:nvSpPr>
        <p:spPr>
          <a:xfrm>
            <a:off x="-1" y="1169915"/>
            <a:ext cx="7628830" cy="481603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lIns="109728" tIns="109728" rIns="109728" bIns="91440" anchor="ctr"/>
          <a:lstStyle>
            <a:lvl1pPr algn="ctr" defTabSz="457200" rtl="0" eaLnBrk="1" latinLnBrk="0" hangingPunct="1">
              <a:lnSpc>
                <a:spcPct val="105000"/>
              </a:lnSpc>
              <a:spcBef>
                <a:spcPct val="0"/>
              </a:spcBef>
              <a:buNone/>
              <a:defRPr sz="4200" kern="1200" spc="3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altLang="ko-KR" sz="2800" dirty="0">
                <a:solidFill>
                  <a:schemeClr val="bg1"/>
                </a:solidFill>
                <a:effectLst/>
                <a:latin typeface="메이플스토리" panose="02000300000000000000" pitchFamily="2" charset="-127"/>
                <a:ea typeface="메이플스토리" panose="02000300000000000000" pitchFamily="2" charset="-127"/>
              </a:rPr>
              <a:t>d. Contrast stretching, thresholding</a:t>
            </a:r>
            <a:endParaRPr lang="en-US" altLang="ko-KR" sz="2000" dirty="0">
              <a:solidFill>
                <a:schemeClr val="bg1"/>
              </a:solidFill>
              <a:effectLst/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44B8FDA-2939-4EC9-ACA8-DDAEA5D052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7680" y="6215413"/>
            <a:ext cx="3964062" cy="642587"/>
          </a:xfrm>
          <a:prstGeom prst="rect">
            <a:avLst/>
          </a:prstGeom>
        </p:spPr>
      </p:pic>
      <p:sp>
        <p:nvSpPr>
          <p:cNvPr id="9" name="날짜 개체 틀 8">
            <a:extLst>
              <a:ext uri="{FF2B5EF4-FFF2-40B4-BE49-F238E27FC236}">
                <a16:creationId xmlns:a16="http://schemas.microsoft.com/office/drawing/2014/main" id="{2B88B36D-083A-452E-B491-2AF56157B45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988" y="6423972"/>
            <a:ext cx="2097044" cy="365125"/>
          </a:xfrm>
        </p:spPr>
        <p:txBody>
          <a:bodyPr/>
          <a:lstStyle/>
          <a:p>
            <a:pPr algn="l"/>
            <a:fld id="{16953973-8C2E-4E01-9E88-37B9642EE4F8}" type="datetime1">
              <a:rPr lang="ko-KR" altLang="en-US" sz="1200" smtClean="0">
                <a:solidFill>
                  <a:schemeClr val="bg1"/>
                </a:solidFill>
                <a:effectLst/>
              </a:rPr>
              <a:t>2021-01-28</a:t>
            </a:fld>
            <a:endParaRPr lang="en-US" dirty="0">
              <a:solidFill>
                <a:schemeClr val="bg1"/>
              </a:solidFill>
              <a:effectLst/>
            </a:endParaRPr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099C2F07-F3D9-4E84-8E5F-0969575B6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47315" y="6354143"/>
            <a:ext cx="753545" cy="365125"/>
          </a:xfrm>
        </p:spPr>
        <p:txBody>
          <a:bodyPr/>
          <a:lstStyle/>
          <a:p>
            <a:fld id="{3A98EE3D-8CD1-4C3F-BD1C-C98C9596463C}" type="slidenum">
              <a:rPr lang="en-US" sz="1200" smtClean="0">
                <a:solidFill>
                  <a:schemeClr val="bg1"/>
                </a:solidFill>
                <a:effectLst/>
              </a:rPr>
              <a:t>8</a:t>
            </a:fld>
            <a:endParaRPr lang="en-US" sz="1200" dirty="0">
              <a:solidFill>
                <a:schemeClr val="bg1"/>
              </a:solidFill>
              <a:effectLst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제목 1">
                <a:extLst>
                  <a:ext uri="{FF2B5EF4-FFF2-40B4-BE49-F238E27FC236}">
                    <a16:creationId xmlns:a16="http://schemas.microsoft.com/office/drawing/2014/main" id="{B72499D4-5E2C-4948-B970-B16F9C2934C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281585" y="1410716"/>
                <a:ext cx="7628830" cy="1101012"/>
              </a:xfrm>
              <a:prstGeom prst="rect">
                <a:avLst/>
              </a:prstGeom>
              <a:effectLst>
                <a:outerShdw blurRad="25400" dir="17880000">
                  <a:srgbClr val="000000">
                    <a:alpha val="46000"/>
                  </a:srgbClr>
                </a:outerShdw>
              </a:effectLst>
            </p:spPr>
            <p:txBody>
              <a:bodyPr lIns="109728" tIns="109728" rIns="109728" bIns="91440" anchor="ctr"/>
              <a:lstStyle>
                <a:lvl1pPr algn="ctr" defTabSz="457200" rtl="0" eaLnBrk="1" latinLnBrk="0" hangingPunct="1">
                  <a:lnSpc>
                    <a:spcPct val="105000"/>
                  </a:lnSpc>
                  <a:spcBef>
                    <a:spcPct val="0"/>
                  </a:spcBef>
                  <a:buNone/>
                  <a:defRPr sz="4200" kern="1200" spc="3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j-lt"/>
                    <a:ea typeface="+mj-ea"/>
                    <a:cs typeface="Trebuchet MS"/>
                  </a:defRPr>
                </a:lvl1pPr>
                <a:lvl2pPr eaLnBrk="1" hangingPunct="1">
                  <a:defRPr>
                    <a:solidFill>
                      <a:schemeClr val="tx2"/>
                    </a:solidFill>
                  </a:defRPr>
                </a:lvl2pPr>
                <a:lvl3pPr eaLnBrk="1" hangingPunct="1">
                  <a:defRPr>
                    <a:solidFill>
                      <a:schemeClr val="tx2"/>
                    </a:solidFill>
                  </a:defRPr>
                </a:lvl3pPr>
                <a:lvl4pPr eaLnBrk="1" hangingPunct="1">
                  <a:defRPr>
                    <a:solidFill>
                      <a:schemeClr val="tx2"/>
                    </a:solidFill>
                  </a:defRPr>
                </a:lvl4pPr>
                <a:lvl5pPr eaLnBrk="1" hangingPunct="1">
                  <a:defRPr>
                    <a:solidFill>
                      <a:schemeClr val="tx2"/>
                    </a:solidFill>
                  </a:defRPr>
                </a:lvl5pPr>
                <a:lvl6pPr eaLnBrk="1" hangingPunct="1">
                  <a:defRPr>
                    <a:solidFill>
                      <a:schemeClr val="tx2"/>
                    </a:solidFill>
                  </a:defRPr>
                </a:lvl6pPr>
                <a:lvl7pPr eaLnBrk="1" hangingPunct="1">
                  <a:defRPr>
                    <a:solidFill>
                      <a:schemeClr val="tx2"/>
                    </a:solidFill>
                  </a:defRPr>
                </a:lvl7pPr>
                <a:lvl8pPr eaLnBrk="1" hangingPunct="1">
                  <a:defRPr>
                    <a:solidFill>
                      <a:schemeClr val="tx2"/>
                    </a:solidFill>
                  </a:defRPr>
                </a:lvl8pPr>
                <a:lvl9pPr eaLnBrk="1" hangingPunct="1">
                  <a:defRPr>
                    <a:solidFill>
                      <a:schemeClr val="tx2"/>
                    </a:solidFill>
                  </a:defRPr>
                </a:lvl9pPr>
              </a:lstStyle>
              <a:p>
                <a:pPr algn="l"/>
                <a14:m>
                  <m:oMath xmlns:m="http://schemas.openxmlformats.org/officeDocument/2006/math">
                    <m:r>
                      <a:rPr lang="en-US" altLang="ko-KR" sz="2000" b="0" i="1" smtClean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메이플스토리" panose="02000300000000000000" pitchFamily="2" charset="-127"/>
                      </a:rPr>
                      <m:t>𝑟</m:t>
                    </m:r>
                    <m:r>
                      <a:rPr lang="en-US" altLang="ko-KR" sz="2000" b="0" i="1" smtClean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메이플스토리" panose="02000300000000000000" pitchFamily="2" charset="-127"/>
                      </a:rPr>
                      <m:t>1,</m:t>
                    </m:r>
                    <m:r>
                      <a:rPr lang="en-US" altLang="ko-KR" sz="2000" b="0" i="1" smtClean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메이플스토리" panose="02000300000000000000" pitchFamily="2" charset="-127"/>
                      </a:rPr>
                      <m:t>𝑟</m:t>
                    </m:r>
                    <m:r>
                      <a:rPr lang="en-US" altLang="ko-KR" sz="2000" b="0" i="1" smtClean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메이플스토리" panose="02000300000000000000" pitchFamily="2" charset="-127"/>
                      </a:rPr>
                      <m:t>2 :</m:t>
                    </m:r>
                  </m:oMath>
                </a14:m>
                <a:r>
                  <a:rPr lang="en-US" altLang="ko-KR" sz="2000" dirty="0">
                    <a:solidFill>
                      <a:schemeClr val="bg1"/>
                    </a:solidFill>
                    <a:effectLst/>
                    <a:latin typeface="메이플스토리" panose="02000300000000000000" pitchFamily="2" charset="-127"/>
                    <a:ea typeface="메이플스토리" panose="02000300000000000000" pitchFamily="2" charset="-127"/>
                  </a:rPr>
                  <a:t> Input image intensity range for stretching</a:t>
                </a:r>
              </a:p>
              <a:p>
                <a:pPr algn="l"/>
                <a14:m>
                  <m:oMath xmlns:m="http://schemas.openxmlformats.org/officeDocument/2006/math">
                    <m:r>
                      <a:rPr lang="en-US" altLang="ko-KR" sz="2000" b="0" i="1" smtClean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메이플스토리" panose="02000300000000000000" pitchFamily="2" charset="-127"/>
                      </a:rPr>
                      <m:t>𝑠</m:t>
                    </m:r>
                    <m:r>
                      <a:rPr lang="en-US" altLang="ko-KR" sz="2000" b="0" i="1" smtClean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메이플스토리" panose="02000300000000000000" pitchFamily="2" charset="-127"/>
                      </a:rPr>
                      <m:t>1,</m:t>
                    </m:r>
                    <m:r>
                      <a:rPr lang="en-US" altLang="ko-KR" sz="2000" b="0" i="1" smtClean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메이플스토리" panose="02000300000000000000" pitchFamily="2" charset="-127"/>
                      </a:rPr>
                      <m:t>𝑠</m:t>
                    </m:r>
                    <m:r>
                      <a:rPr lang="en-US" altLang="ko-KR" sz="2000" b="0" i="1" smtClean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메이플스토리" panose="02000300000000000000" pitchFamily="2" charset="-127"/>
                      </a:rPr>
                      <m:t>2 :</m:t>
                    </m:r>
                  </m:oMath>
                </a14:m>
                <a:r>
                  <a:rPr lang="en-US" altLang="ko-KR" sz="2000" dirty="0">
                    <a:solidFill>
                      <a:schemeClr val="bg1"/>
                    </a:solidFill>
                    <a:effectLst/>
                    <a:latin typeface="메이플스토리" panose="02000300000000000000" pitchFamily="2" charset="-127"/>
                    <a:ea typeface="메이플스토리" panose="02000300000000000000" pitchFamily="2" charset="-127"/>
                  </a:rPr>
                  <a:t> Output image intensity range for representing</a:t>
                </a:r>
              </a:p>
            </p:txBody>
          </p:sp>
        </mc:Choice>
        <mc:Fallback xmlns="">
          <p:sp>
            <p:nvSpPr>
              <p:cNvPr id="11" name="제목 1">
                <a:extLst>
                  <a:ext uri="{FF2B5EF4-FFF2-40B4-BE49-F238E27FC236}">
                    <a16:creationId xmlns:a16="http://schemas.microsoft.com/office/drawing/2014/main" id="{B72499D4-5E2C-4948-B970-B16F9C2934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1585" y="1410716"/>
                <a:ext cx="7628830" cy="110101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effectLst>
                <a:outerShdw blurRad="25400" dir="17880000">
                  <a:srgbClr val="000000">
                    <a:alpha val="46000"/>
                  </a:srgbClr>
                </a:outerShdw>
              </a:effec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3" name="그룹 32">
            <a:extLst>
              <a:ext uri="{FF2B5EF4-FFF2-40B4-BE49-F238E27FC236}">
                <a16:creationId xmlns:a16="http://schemas.microsoft.com/office/drawing/2014/main" id="{404331B2-8367-4D77-93ED-E700EDA3864C}"/>
              </a:ext>
            </a:extLst>
          </p:cNvPr>
          <p:cNvGrpSpPr/>
          <p:nvPr/>
        </p:nvGrpSpPr>
        <p:grpSpPr>
          <a:xfrm>
            <a:off x="3065448" y="2434520"/>
            <a:ext cx="2654926" cy="3000522"/>
            <a:chOff x="3065448" y="2455101"/>
            <a:chExt cx="2654926" cy="300052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276B676-0FBB-4C5E-A8B7-DFB5BB4C5557}"/>
                </a:ext>
              </a:extLst>
            </p:cNvPr>
            <p:cNvSpPr txBox="1"/>
            <p:nvPr/>
          </p:nvSpPr>
          <p:spPr>
            <a:xfrm>
              <a:off x="3065448" y="5178624"/>
              <a:ext cx="25510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bg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그림</a:t>
              </a:r>
              <a:r>
                <a:rPr lang="en-US" altLang="ko-KR" sz="1200" dirty="0">
                  <a:solidFill>
                    <a:schemeClr val="bg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14. Low contrast image</a:t>
              </a:r>
              <a:endParaRPr lang="ko-KR" altLang="en-US" sz="1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pic>
          <p:nvPicPr>
            <p:cNvPr id="13" name="그림 12" descr="실내이(가) 표시된 사진&#10;&#10;자동 생성된 설명">
              <a:extLst>
                <a:ext uri="{FF2B5EF4-FFF2-40B4-BE49-F238E27FC236}">
                  <a16:creationId xmlns:a16="http://schemas.microsoft.com/office/drawing/2014/main" id="{D40C9748-4307-4455-B200-E7053656A72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65448" y="2455101"/>
              <a:ext cx="2654926" cy="2654926"/>
            </a:xfrm>
            <a:prstGeom prst="rect">
              <a:avLst/>
            </a:prstGeom>
          </p:spPr>
        </p:pic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CFD2B710-9B33-4CDF-B430-81215FEE90B1}"/>
              </a:ext>
            </a:extLst>
          </p:cNvPr>
          <p:cNvGrpSpPr/>
          <p:nvPr/>
        </p:nvGrpSpPr>
        <p:grpSpPr>
          <a:xfrm>
            <a:off x="59477" y="2386385"/>
            <a:ext cx="2806946" cy="3185307"/>
            <a:chOff x="59477" y="2386385"/>
            <a:chExt cx="2806946" cy="3185307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383FB85-404A-4FB2-A0CB-8517912F9017}"/>
                </a:ext>
              </a:extLst>
            </p:cNvPr>
            <p:cNvSpPr txBox="1"/>
            <p:nvPr/>
          </p:nvSpPr>
          <p:spPr>
            <a:xfrm>
              <a:off x="319951" y="5110027"/>
              <a:ext cx="228599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bg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그림</a:t>
              </a:r>
              <a:r>
                <a:rPr lang="en-US" altLang="ko-KR" sz="1200" dirty="0">
                  <a:solidFill>
                    <a:schemeClr val="bg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13. Graph for contrast stretching</a:t>
              </a:r>
              <a:endParaRPr lang="ko-KR" altLang="en-US" sz="1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B6A45695-9F12-417A-B298-2B6A3E7C8EB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9477" y="2386385"/>
              <a:ext cx="2806946" cy="2625852"/>
            </a:xfrm>
            <a:prstGeom prst="rect">
              <a:avLst/>
            </a:prstGeom>
          </p:spPr>
        </p:pic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FD733B99-9AB8-4952-AF25-3E84409A07FE}"/>
              </a:ext>
            </a:extLst>
          </p:cNvPr>
          <p:cNvSpPr txBox="1"/>
          <p:nvPr/>
        </p:nvSpPr>
        <p:spPr>
          <a:xfrm>
            <a:off x="4444845" y="6076310"/>
            <a:ext cx="25510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그림</a:t>
            </a:r>
            <a:r>
              <a:rPr lang="en-US" altLang="ko-KR" sz="1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4. After log transform </a:t>
            </a:r>
            <a:endParaRPr lang="ko-KR" altLang="en-US" sz="12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030C758-96BF-4F71-A5E5-030A375F6089}"/>
              </a:ext>
            </a:extLst>
          </p:cNvPr>
          <p:cNvSpPr txBox="1"/>
          <p:nvPr/>
        </p:nvSpPr>
        <p:spPr>
          <a:xfrm>
            <a:off x="7123469" y="6076913"/>
            <a:ext cx="25510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그림</a:t>
            </a:r>
            <a:r>
              <a:rPr lang="en-US" altLang="ko-KR" sz="1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4. After log transform </a:t>
            </a:r>
            <a:endParaRPr lang="ko-KR" altLang="en-US" sz="12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25025F77-7FB2-48E5-AA71-991B7AF1A7F0}"/>
              </a:ext>
            </a:extLst>
          </p:cNvPr>
          <p:cNvGrpSpPr/>
          <p:nvPr/>
        </p:nvGrpSpPr>
        <p:grpSpPr>
          <a:xfrm>
            <a:off x="6144395" y="2434520"/>
            <a:ext cx="2654926" cy="3205769"/>
            <a:chOff x="6144395" y="2434520"/>
            <a:chExt cx="2654926" cy="3205769"/>
          </a:xfrm>
        </p:grpSpPr>
        <p:pic>
          <p:nvPicPr>
            <p:cNvPr id="3" name="그림 2" descr="과일, 더미, 묶음, 여러개이(가) 표시된 사진&#10;&#10;자동 생성된 설명">
              <a:extLst>
                <a:ext uri="{FF2B5EF4-FFF2-40B4-BE49-F238E27FC236}">
                  <a16:creationId xmlns:a16="http://schemas.microsoft.com/office/drawing/2014/main" id="{2EFBA33C-1962-4C5E-8B0D-ED623C35EBD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44395" y="2434520"/>
              <a:ext cx="2654926" cy="2654926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43AA9B7-4922-4068-A4D6-95A4B8A740B0}"/>
                </a:ext>
              </a:extLst>
            </p:cNvPr>
            <p:cNvSpPr txBox="1"/>
            <p:nvPr/>
          </p:nvSpPr>
          <p:spPr>
            <a:xfrm>
              <a:off x="6196328" y="5178624"/>
              <a:ext cx="255105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bg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그림</a:t>
              </a:r>
              <a:r>
                <a:rPr lang="en-US" altLang="ko-KR" sz="1200" dirty="0">
                  <a:solidFill>
                    <a:schemeClr val="bg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15. Contrast stretching </a:t>
              </a:r>
            </a:p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(r1 = 80 r2 = 160 s1 = 0 s2 = 255)</a:t>
              </a:r>
              <a:endParaRPr lang="ko-KR" altLang="en-US" sz="1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29929279-8E1D-4976-BB46-0877FB01D88A}"/>
              </a:ext>
            </a:extLst>
          </p:cNvPr>
          <p:cNvGrpSpPr/>
          <p:nvPr/>
        </p:nvGrpSpPr>
        <p:grpSpPr>
          <a:xfrm>
            <a:off x="9223342" y="2434520"/>
            <a:ext cx="2647311" cy="3386628"/>
            <a:chOff x="9223342" y="2438327"/>
            <a:chExt cx="2647311" cy="3386628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269E42EF-41EF-4B2A-9E4A-6992C496473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23342" y="2438327"/>
              <a:ext cx="2647311" cy="2647311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FD9F528-B0F3-464C-B661-36CE106C181E}"/>
                </a:ext>
              </a:extLst>
            </p:cNvPr>
            <p:cNvSpPr txBox="1"/>
            <p:nvPr/>
          </p:nvSpPr>
          <p:spPr>
            <a:xfrm>
              <a:off x="9223342" y="5178624"/>
              <a:ext cx="255105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bg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그림</a:t>
              </a:r>
              <a:r>
                <a:rPr lang="en-US" altLang="ko-KR" sz="1200" dirty="0">
                  <a:solidFill>
                    <a:schemeClr val="bg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16. Thresholding</a:t>
              </a:r>
            </a:p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(r1 =r2=median value</a:t>
              </a:r>
            </a:p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 s1 = 0 s2 = 255)</a:t>
              </a:r>
              <a:endParaRPr lang="ko-KR" altLang="en-US" sz="1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1004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648B65A-26C3-424F-AFD7-96C8C8F8E4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101012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3DAC0179-C6FF-45BE-B75A-631B346B8A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68903"/>
            <a:ext cx="10353762" cy="948136"/>
          </a:xfrm>
        </p:spPr>
        <p:txBody>
          <a:bodyPr/>
          <a:lstStyle/>
          <a:p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1. Intensity transform</a:t>
            </a:r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B6DAD312-45AA-40BB-B8D1-B65D3E303C7E}"/>
              </a:ext>
            </a:extLst>
          </p:cNvPr>
          <p:cNvSpPr txBox="1">
            <a:spLocks/>
          </p:cNvSpPr>
          <p:nvPr/>
        </p:nvSpPr>
        <p:spPr>
          <a:xfrm>
            <a:off x="-1" y="1169915"/>
            <a:ext cx="7628830" cy="481603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lIns="109728" tIns="109728" rIns="109728" bIns="91440" anchor="ctr"/>
          <a:lstStyle>
            <a:lvl1pPr algn="ctr" defTabSz="457200" rtl="0" eaLnBrk="1" latinLnBrk="0" hangingPunct="1">
              <a:lnSpc>
                <a:spcPct val="105000"/>
              </a:lnSpc>
              <a:spcBef>
                <a:spcPct val="0"/>
              </a:spcBef>
              <a:buNone/>
              <a:defRPr sz="4200" kern="1200" spc="3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altLang="ko-KR" sz="2800" dirty="0">
                <a:solidFill>
                  <a:schemeClr val="bg1"/>
                </a:solidFill>
                <a:effectLst/>
                <a:latin typeface="메이플스토리" panose="02000300000000000000" pitchFamily="2" charset="-127"/>
                <a:ea typeface="메이플스토리" panose="02000300000000000000" pitchFamily="2" charset="-127"/>
              </a:rPr>
              <a:t>e. Intensity-level slicing</a:t>
            </a:r>
            <a:endParaRPr lang="en-US" altLang="ko-KR" sz="2000" dirty="0">
              <a:solidFill>
                <a:schemeClr val="bg1"/>
              </a:solidFill>
              <a:effectLst/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44B8FDA-2939-4EC9-ACA8-DDAEA5D052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7680" y="6215413"/>
            <a:ext cx="3964062" cy="642587"/>
          </a:xfrm>
          <a:prstGeom prst="rect">
            <a:avLst/>
          </a:prstGeom>
        </p:spPr>
      </p:pic>
      <p:sp>
        <p:nvSpPr>
          <p:cNvPr id="9" name="날짜 개체 틀 8">
            <a:extLst>
              <a:ext uri="{FF2B5EF4-FFF2-40B4-BE49-F238E27FC236}">
                <a16:creationId xmlns:a16="http://schemas.microsoft.com/office/drawing/2014/main" id="{2B88B36D-083A-452E-B491-2AF56157B45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988" y="6423972"/>
            <a:ext cx="2097044" cy="365125"/>
          </a:xfrm>
        </p:spPr>
        <p:txBody>
          <a:bodyPr/>
          <a:lstStyle/>
          <a:p>
            <a:pPr algn="l"/>
            <a:fld id="{AB69CFDC-2CFA-4955-9DDB-3A034CE1B257}" type="datetime1">
              <a:rPr lang="ko-KR" altLang="en-US" sz="1200" smtClean="0">
                <a:solidFill>
                  <a:schemeClr val="bg1"/>
                </a:solidFill>
                <a:effectLst/>
              </a:rPr>
              <a:t>2021-01-28</a:t>
            </a:fld>
            <a:endParaRPr lang="en-US" dirty="0">
              <a:solidFill>
                <a:schemeClr val="bg1"/>
              </a:solidFill>
              <a:effectLst/>
            </a:endParaRPr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099C2F07-F3D9-4E84-8E5F-0969575B6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47315" y="6354143"/>
            <a:ext cx="753545" cy="365125"/>
          </a:xfrm>
        </p:spPr>
        <p:txBody>
          <a:bodyPr/>
          <a:lstStyle/>
          <a:p>
            <a:fld id="{3A98EE3D-8CD1-4C3F-BD1C-C98C9596463C}" type="slidenum">
              <a:rPr lang="en-US" sz="1200" smtClean="0">
                <a:solidFill>
                  <a:schemeClr val="bg1"/>
                </a:solidFill>
                <a:effectLst/>
              </a:rPr>
              <a:t>9</a:t>
            </a:fld>
            <a:endParaRPr lang="en-US" sz="1200" dirty="0">
              <a:solidFill>
                <a:schemeClr val="bg1"/>
              </a:solidFill>
              <a:effectLst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제목 1">
                <a:extLst>
                  <a:ext uri="{FF2B5EF4-FFF2-40B4-BE49-F238E27FC236}">
                    <a16:creationId xmlns:a16="http://schemas.microsoft.com/office/drawing/2014/main" id="{B72499D4-5E2C-4948-B970-B16F9C2934C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281585" y="1410716"/>
                <a:ext cx="7628830" cy="1101012"/>
              </a:xfrm>
              <a:prstGeom prst="rect">
                <a:avLst/>
              </a:prstGeom>
              <a:effectLst>
                <a:outerShdw blurRad="25400" dir="17880000">
                  <a:srgbClr val="000000">
                    <a:alpha val="46000"/>
                  </a:srgbClr>
                </a:outerShdw>
              </a:effectLst>
            </p:spPr>
            <p:txBody>
              <a:bodyPr lIns="109728" tIns="109728" rIns="109728" bIns="91440" anchor="ctr"/>
              <a:lstStyle>
                <a:lvl1pPr algn="ctr" defTabSz="457200" rtl="0" eaLnBrk="1" latinLnBrk="0" hangingPunct="1">
                  <a:lnSpc>
                    <a:spcPct val="105000"/>
                  </a:lnSpc>
                  <a:spcBef>
                    <a:spcPct val="0"/>
                  </a:spcBef>
                  <a:buNone/>
                  <a:defRPr sz="4200" kern="1200" spc="3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j-lt"/>
                    <a:ea typeface="+mj-ea"/>
                    <a:cs typeface="Trebuchet MS"/>
                  </a:defRPr>
                </a:lvl1pPr>
                <a:lvl2pPr eaLnBrk="1" hangingPunct="1">
                  <a:defRPr>
                    <a:solidFill>
                      <a:schemeClr val="tx2"/>
                    </a:solidFill>
                  </a:defRPr>
                </a:lvl2pPr>
                <a:lvl3pPr eaLnBrk="1" hangingPunct="1">
                  <a:defRPr>
                    <a:solidFill>
                      <a:schemeClr val="tx2"/>
                    </a:solidFill>
                  </a:defRPr>
                </a:lvl3pPr>
                <a:lvl4pPr eaLnBrk="1" hangingPunct="1">
                  <a:defRPr>
                    <a:solidFill>
                      <a:schemeClr val="tx2"/>
                    </a:solidFill>
                  </a:defRPr>
                </a:lvl4pPr>
                <a:lvl5pPr eaLnBrk="1" hangingPunct="1">
                  <a:defRPr>
                    <a:solidFill>
                      <a:schemeClr val="tx2"/>
                    </a:solidFill>
                  </a:defRPr>
                </a:lvl5pPr>
                <a:lvl6pPr eaLnBrk="1" hangingPunct="1">
                  <a:defRPr>
                    <a:solidFill>
                      <a:schemeClr val="tx2"/>
                    </a:solidFill>
                  </a:defRPr>
                </a:lvl6pPr>
                <a:lvl7pPr eaLnBrk="1" hangingPunct="1">
                  <a:defRPr>
                    <a:solidFill>
                      <a:schemeClr val="tx2"/>
                    </a:solidFill>
                  </a:defRPr>
                </a:lvl7pPr>
                <a:lvl8pPr eaLnBrk="1" hangingPunct="1">
                  <a:defRPr>
                    <a:solidFill>
                      <a:schemeClr val="tx2"/>
                    </a:solidFill>
                  </a:defRPr>
                </a:lvl8pPr>
                <a:lvl9pPr eaLnBrk="1" hangingPunct="1">
                  <a:defRPr>
                    <a:solidFill>
                      <a:schemeClr val="tx2"/>
                    </a:solidFill>
                  </a:defRPr>
                </a:lvl9pPr>
              </a:lstStyle>
              <a:p>
                <a:pPr algn="l"/>
                <a14:m>
                  <m:oMath xmlns:m="http://schemas.openxmlformats.org/officeDocument/2006/math">
                    <m:r>
                      <a:rPr lang="en-US" altLang="ko-KR" sz="2000" b="0" i="1" smtClean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메이플스토리" panose="02000300000000000000" pitchFamily="2" charset="-127"/>
                      </a:rPr>
                      <m:t>𝐴</m:t>
                    </m:r>
                    <m:r>
                      <a:rPr lang="en-US" altLang="ko-KR" sz="2000" b="0" i="1" smtClean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메이플스토리" panose="02000300000000000000" pitchFamily="2" charset="-127"/>
                      </a:rPr>
                      <m:t>,</m:t>
                    </m:r>
                    <m:r>
                      <a:rPr lang="en-US" altLang="ko-KR" sz="2000" b="0" i="1" smtClean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메이플스토리" panose="02000300000000000000" pitchFamily="2" charset="-127"/>
                      </a:rPr>
                      <m:t>𝐵</m:t>
                    </m:r>
                    <m:r>
                      <a:rPr lang="en-US" altLang="ko-KR" sz="2000" b="0" i="1" smtClean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메이플스토리" panose="02000300000000000000" pitchFamily="2" charset="-127"/>
                      </a:rPr>
                      <m:t>:</m:t>
                    </m:r>
                  </m:oMath>
                </a14:m>
                <a:r>
                  <a:rPr lang="en-US" altLang="ko-KR" sz="2000" dirty="0">
                    <a:solidFill>
                      <a:schemeClr val="bg1"/>
                    </a:solidFill>
                    <a:effectLst/>
                    <a:latin typeface="메이플스토리" panose="02000300000000000000" pitchFamily="2" charset="-127"/>
                    <a:ea typeface="메이플스토리" panose="02000300000000000000" pitchFamily="2" charset="-127"/>
                  </a:rPr>
                  <a:t> Input image intensity range for slicing</a:t>
                </a:r>
              </a:p>
            </p:txBody>
          </p:sp>
        </mc:Choice>
        <mc:Fallback xmlns="">
          <p:sp>
            <p:nvSpPr>
              <p:cNvPr id="11" name="제목 1">
                <a:extLst>
                  <a:ext uri="{FF2B5EF4-FFF2-40B4-BE49-F238E27FC236}">
                    <a16:creationId xmlns:a16="http://schemas.microsoft.com/office/drawing/2014/main" id="{B72499D4-5E2C-4948-B970-B16F9C2934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1585" y="1410716"/>
                <a:ext cx="7628830" cy="110101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effectLst>
                <a:outerShdw blurRad="25400" dir="17880000">
                  <a:srgbClr val="000000">
                    <a:alpha val="46000"/>
                  </a:srgbClr>
                </a:outerShdw>
              </a:effec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그룹 11">
            <a:extLst>
              <a:ext uri="{FF2B5EF4-FFF2-40B4-BE49-F238E27FC236}">
                <a16:creationId xmlns:a16="http://schemas.microsoft.com/office/drawing/2014/main" id="{B1FB8BEA-5FEF-493A-AA0A-DB1A187DBB57}"/>
              </a:ext>
            </a:extLst>
          </p:cNvPr>
          <p:cNvGrpSpPr/>
          <p:nvPr/>
        </p:nvGrpSpPr>
        <p:grpSpPr>
          <a:xfrm>
            <a:off x="150150" y="2871490"/>
            <a:ext cx="4367018" cy="2529276"/>
            <a:chOff x="260606" y="2434520"/>
            <a:chExt cx="5511103" cy="3191902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D0FBCD7E-277D-431B-B691-23726FF5811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0606" y="2434520"/>
              <a:ext cx="5511103" cy="2455388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DDCA28A-C695-4713-9A6E-1D1B6A91ED11}"/>
                </a:ext>
              </a:extLst>
            </p:cNvPr>
            <p:cNvSpPr txBox="1"/>
            <p:nvPr/>
          </p:nvSpPr>
          <p:spPr>
            <a:xfrm>
              <a:off x="264541" y="5043809"/>
              <a:ext cx="5503233" cy="5826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(a)                                                  (b)</a:t>
              </a:r>
            </a:p>
            <a:p>
              <a:pPr algn="ctr"/>
              <a:r>
                <a:rPr lang="ko-KR" altLang="en-US" sz="1200" dirty="0">
                  <a:solidFill>
                    <a:schemeClr val="bg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그림</a:t>
              </a:r>
              <a:r>
                <a:rPr lang="en-US" altLang="ko-KR" sz="1200" dirty="0">
                  <a:solidFill>
                    <a:schemeClr val="bg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17. Graph for intensity-level slicing</a:t>
              </a:r>
              <a:endParaRPr lang="ko-KR" altLang="en-US" sz="1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</p:grp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7F0BD749-35DA-408F-80BD-0A2FEF50CFFF}"/>
              </a:ext>
            </a:extLst>
          </p:cNvPr>
          <p:cNvGrpSpPr/>
          <p:nvPr/>
        </p:nvGrpSpPr>
        <p:grpSpPr>
          <a:xfrm>
            <a:off x="4476491" y="2260461"/>
            <a:ext cx="2474996" cy="3011306"/>
            <a:chOff x="4476491" y="2313629"/>
            <a:chExt cx="2474996" cy="3011306"/>
          </a:xfrm>
        </p:grpSpPr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982E0D8B-35AC-4996-AB84-378F1FEB511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21933" y="2313629"/>
              <a:ext cx="2184112" cy="2511729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5CFB740-24D1-4CE5-A977-4CD2912CDDB3}"/>
                </a:ext>
              </a:extLst>
            </p:cNvPr>
            <p:cNvSpPr txBox="1"/>
            <p:nvPr/>
          </p:nvSpPr>
          <p:spPr>
            <a:xfrm>
              <a:off x="4476491" y="5047936"/>
              <a:ext cx="247499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bg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그림</a:t>
              </a:r>
              <a:r>
                <a:rPr lang="en-US" altLang="ko-KR" sz="1200" dirty="0">
                  <a:solidFill>
                    <a:schemeClr val="bg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18. Kidney original image</a:t>
              </a:r>
              <a:endParaRPr lang="ko-KR" altLang="en-US" sz="1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E1B618A1-3635-48D1-A557-5B487C7AAADA}"/>
              </a:ext>
            </a:extLst>
          </p:cNvPr>
          <p:cNvGrpSpPr/>
          <p:nvPr/>
        </p:nvGrpSpPr>
        <p:grpSpPr>
          <a:xfrm>
            <a:off x="7020113" y="2260461"/>
            <a:ext cx="2474996" cy="3585964"/>
            <a:chOff x="6995904" y="2292969"/>
            <a:chExt cx="2474996" cy="3585964"/>
          </a:xfrm>
        </p:grpSpPr>
        <p:pic>
          <p:nvPicPr>
            <p:cNvPr id="16" name="그림 15" descr="텍스트, 실루엣이(가) 표시된 사진&#10;&#10;자동 생성된 설명">
              <a:extLst>
                <a:ext uri="{FF2B5EF4-FFF2-40B4-BE49-F238E27FC236}">
                  <a16:creationId xmlns:a16="http://schemas.microsoft.com/office/drawing/2014/main" id="{D61A1D24-01C9-4815-807E-7814355690B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41347" y="2292969"/>
              <a:ext cx="2184111" cy="2511728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49DA1B0-C973-4060-9740-4D8D0A604795}"/>
                </a:ext>
              </a:extLst>
            </p:cNvPr>
            <p:cNvSpPr txBox="1"/>
            <p:nvPr/>
          </p:nvSpPr>
          <p:spPr>
            <a:xfrm>
              <a:off x="6995904" y="5047936"/>
              <a:ext cx="247499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bg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그림</a:t>
              </a:r>
              <a:r>
                <a:rPr lang="en-US" altLang="ko-KR" sz="1200" dirty="0">
                  <a:solidFill>
                    <a:schemeClr val="bg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19. After intensity-level slicing using (a)</a:t>
              </a:r>
            </a:p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(Intensity range = [150,230])</a:t>
              </a:r>
            </a:p>
            <a:p>
              <a:pPr algn="ctr"/>
              <a:endParaRPr lang="ko-KR" altLang="en-US" sz="1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</p:grp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922D2874-AC98-4D6B-942D-420E14219E4A}"/>
              </a:ext>
            </a:extLst>
          </p:cNvPr>
          <p:cNvGrpSpPr/>
          <p:nvPr/>
        </p:nvGrpSpPr>
        <p:grpSpPr>
          <a:xfrm>
            <a:off x="9563736" y="2260461"/>
            <a:ext cx="2474996" cy="3433806"/>
            <a:chOff x="9563736" y="2260461"/>
            <a:chExt cx="2474996" cy="3433806"/>
          </a:xfrm>
        </p:grpSpPr>
        <p:pic>
          <p:nvPicPr>
            <p:cNvPr id="19" name="그림 18" descr="텍스트이(가) 표시된 사진&#10;&#10;자동 생성된 설명">
              <a:extLst>
                <a:ext uri="{FF2B5EF4-FFF2-40B4-BE49-F238E27FC236}">
                  <a16:creationId xmlns:a16="http://schemas.microsoft.com/office/drawing/2014/main" id="{789EDB29-CF52-448D-B2B7-B1A9FA2405E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09178" y="2260461"/>
              <a:ext cx="2184112" cy="2511729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7FB4A2D-E22D-41FB-A69B-184065BEE899}"/>
                </a:ext>
              </a:extLst>
            </p:cNvPr>
            <p:cNvSpPr txBox="1"/>
            <p:nvPr/>
          </p:nvSpPr>
          <p:spPr>
            <a:xfrm>
              <a:off x="9563736" y="5047936"/>
              <a:ext cx="247499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bg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그림</a:t>
              </a:r>
              <a:r>
                <a:rPr lang="en-US" altLang="ko-KR" sz="1200" dirty="0">
                  <a:solidFill>
                    <a:schemeClr val="bg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20. After intensity-level slicing using (b) </a:t>
              </a:r>
            </a:p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(Intensity range = [70,140])</a:t>
              </a:r>
              <a:endParaRPr lang="ko-KR" altLang="en-US" sz="1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886E4A9D-A5EE-482B-A1DA-D0196B897526}"/>
              </a:ext>
            </a:extLst>
          </p:cNvPr>
          <p:cNvGrpSpPr/>
          <p:nvPr/>
        </p:nvGrpSpPr>
        <p:grpSpPr>
          <a:xfrm>
            <a:off x="1463637" y="1866527"/>
            <a:ext cx="4332518" cy="3905336"/>
            <a:chOff x="1518495" y="1782749"/>
            <a:chExt cx="4332518" cy="3905336"/>
          </a:xfrm>
        </p:grpSpPr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F4B4584F-0747-4F7B-A747-FC6FDDE3CE96}"/>
                </a:ext>
              </a:extLst>
            </p:cNvPr>
            <p:cNvSpPr/>
            <p:nvPr/>
          </p:nvSpPr>
          <p:spPr>
            <a:xfrm>
              <a:off x="5805294" y="3019748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65E53D36-4B77-4698-A2FC-4BA193F4349A}"/>
                </a:ext>
              </a:extLst>
            </p:cNvPr>
            <p:cNvGrpSpPr/>
            <p:nvPr/>
          </p:nvGrpSpPr>
          <p:grpSpPr>
            <a:xfrm>
              <a:off x="1518495" y="1782749"/>
              <a:ext cx="4293494" cy="3905336"/>
              <a:chOff x="1518495" y="1782749"/>
              <a:chExt cx="4293494" cy="3905336"/>
            </a:xfrm>
          </p:grpSpPr>
          <p:pic>
            <p:nvPicPr>
              <p:cNvPr id="39" name="그림 38">
                <a:extLst>
                  <a:ext uri="{FF2B5EF4-FFF2-40B4-BE49-F238E27FC236}">
                    <a16:creationId xmlns:a16="http://schemas.microsoft.com/office/drawing/2014/main" id="{2F2040C4-8281-43C4-9AD0-45B22B2471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518495" y="1782749"/>
                <a:ext cx="3594931" cy="3905336"/>
              </a:xfrm>
              <a:prstGeom prst="rect">
                <a:avLst/>
              </a:prstGeom>
            </p:spPr>
          </p:pic>
          <p:cxnSp>
            <p:nvCxnSpPr>
              <p:cNvPr id="42" name="직선 연결선 41">
                <a:extLst>
                  <a:ext uri="{FF2B5EF4-FFF2-40B4-BE49-F238E27FC236}">
                    <a16:creationId xmlns:a16="http://schemas.microsoft.com/office/drawing/2014/main" id="{DB26E033-6331-428C-875A-2509262C3E38}"/>
                  </a:ext>
                </a:extLst>
              </p:cNvPr>
              <p:cNvCxnSpPr>
                <a:cxnSpLocks/>
                <a:endCxn id="40" idx="1"/>
              </p:cNvCxnSpPr>
              <p:nvPr/>
            </p:nvCxnSpPr>
            <p:spPr>
              <a:xfrm>
                <a:off x="5110079" y="1808938"/>
                <a:ext cx="701910" cy="1217505"/>
              </a:xfrm>
              <a:prstGeom prst="line">
                <a:avLst/>
              </a:prstGeom>
              <a:ln w="9525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직선 연결선 42">
                <a:extLst>
                  <a:ext uri="{FF2B5EF4-FFF2-40B4-BE49-F238E27FC236}">
                    <a16:creationId xmlns:a16="http://schemas.microsoft.com/office/drawing/2014/main" id="{D963F2E8-AC86-4B21-9E3C-C84BA31A4313}"/>
                  </a:ext>
                </a:extLst>
              </p:cNvPr>
              <p:cNvCxnSpPr>
                <a:cxnSpLocks/>
                <a:stCxn id="40" idx="3"/>
              </p:cNvCxnSpPr>
              <p:nvPr/>
            </p:nvCxnSpPr>
            <p:spPr>
              <a:xfrm flipH="1">
                <a:off x="5113426" y="3058772"/>
                <a:ext cx="698563" cy="2629313"/>
              </a:xfrm>
              <a:prstGeom prst="line">
                <a:avLst/>
              </a:prstGeom>
              <a:ln w="9525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0428AE8E-6C35-4D41-A834-D62BA8694669}"/>
              </a:ext>
            </a:extLst>
          </p:cNvPr>
          <p:cNvGrpSpPr/>
          <p:nvPr/>
        </p:nvGrpSpPr>
        <p:grpSpPr>
          <a:xfrm>
            <a:off x="1930664" y="2437989"/>
            <a:ext cx="4341380" cy="3896044"/>
            <a:chOff x="1930664" y="2437989"/>
            <a:chExt cx="4341380" cy="3896044"/>
          </a:xfrm>
        </p:grpSpPr>
        <p:pic>
          <p:nvPicPr>
            <p:cNvPr id="50" name="그림 49">
              <a:extLst>
                <a:ext uri="{FF2B5EF4-FFF2-40B4-BE49-F238E27FC236}">
                  <a16:creationId xmlns:a16="http://schemas.microsoft.com/office/drawing/2014/main" id="{9C17434E-F0A8-4508-A97F-B0304C15654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930664" y="2437989"/>
              <a:ext cx="3594931" cy="3896044"/>
            </a:xfrm>
            <a:prstGeom prst="rect">
              <a:avLst/>
            </a:prstGeom>
          </p:spPr>
        </p:pic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F1F483E7-038D-43D5-937D-59BCC6D81D58}"/>
                </a:ext>
              </a:extLst>
            </p:cNvPr>
            <p:cNvCxnSpPr>
              <a:cxnSpLocks/>
              <a:stCxn id="53" idx="4"/>
            </p:cNvCxnSpPr>
            <p:nvPr/>
          </p:nvCxnSpPr>
          <p:spPr>
            <a:xfrm flipH="1" flipV="1">
              <a:off x="5525595" y="2437989"/>
              <a:ext cx="723590" cy="1188451"/>
            </a:xfrm>
            <a:prstGeom prst="line">
              <a:avLst/>
            </a:prstGeom>
            <a:ln w="952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86F7F6E9-7C3D-4185-A73D-2C631A3AB8AB}"/>
                </a:ext>
              </a:extLst>
            </p:cNvPr>
            <p:cNvSpPr/>
            <p:nvPr/>
          </p:nvSpPr>
          <p:spPr>
            <a:xfrm>
              <a:off x="6226325" y="3580721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D486AB65-72BA-4509-A014-A05B7576B5FE}"/>
                </a:ext>
              </a:extLst>
            </p:cNvPr>
            <p:cNvCxnSpPr>
              <a:cxnSpLocks/>
              <a:stCxn id="53" idx="4"/>
            </p:cNvCxnSpPr>
            <p:nvPr/>
          </p:nvCxnSpPr>
          <p:spPr>
            <a:xfrm flipH="1">
              <a:off x="5525595" y="3626440"/>
              <a:ext cx="723590" cy="2707593"/>
            </a:xfrm>
            <a:prstGeom prst="line">
              <a:avLst/>
            </a:prstGeom>
            <a:ln w="952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98522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Office">
      <a:dk1>
        <a:srgbClr val="000000"/>
      </a:dk1>
      <a:lt1>
        <a:srgbClr val="FFFFFF"/>
      </a:lt1>
      <a:dk2>
        <a:srgbClr val="1D242E"/>
      </a:dk2>
      <a:lt2>
        <a:srgbClr val="F2F1F1"/>
      </a:lt2>
      <a:accent1>
        <a:srgbClr val="4472C4"/>
      </a:accent1>
      <a:accent2>
        <a:srgbClr val="ED7D31"/>
      </a:accent2>
      <a:accent3>
        <a:srgbClr val="A3A3A3"/>
      </a:accent3>
      <a:accent4>
        <a:srgbClr val="CF9B00"/>
      </a:accent4>
      <a:accent5>
        <a:srgbClr val="5B9BD5"/>
      </a:accent5>
      <a:accent6>
        <a:srgbClr val="70AD47"/>
      </a:accent6>
      <a:hlink>
        <a:srgbClr val="D26012"/>
      </a:hlink>
      <a:folHlink>
        <a:srgbClr val="9A5879"/>
      </a:folHlink>
    </a:clrScheme>
    <a:fontScheme name="Slate">
      <a:majorFont>
        <a:latin typeface="Malgun Gothic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Malgun Gothic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850</TotalTime>
  <Words>1774</Words>
  <Application>Microsoft Office PowerPoint</Application>
  <PresentationFormat>와이드스크린</PresentationFormat>
  <Paragraphs>475</Paragraphs>
  <Slides>28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5" baseType="lpstr">
      <vt:lpstr>Malgun Gothic</vt:lpstr>
      <vt:lpstr>Malgun Gothic</vt:lpstr>
      <vt:lpstr>메이플스토리</vt:lpstr>
      <vt:lpstr>Arial</vt:lpstr>
      <vt:lpstr>Cambria Math</vt:lpstr>
      <vt:lpstr>Wingdings 2</vt:lpstr>
      <vt:lpstr>SlateVTI</vt:lpstr>
      <vt:lpstr>MMI DIP 세미나 week1</vt:lpstr>
      <vt:lpstr>Index</vt:lpstr>
      <vt:lpstr>1. Intensity transform</vt:lpstr>
      <vt:lpstr>1. Intensity transform</vt:lpstr>
      <vt:lpstr>1. Intensity transform</vt:lpstr>
      <vt:lpstr>1. Intensity transform</vt:lpstr>
      <vt:lpstr>1. Intensity transform</vt:lpstr>
      <vt:lpstr>1. Intensity transform</vt:lpstr>
      <vt:lpstr>1. Intensity transform</vt:lpstr>
      <vt:lpstr>1. Intensity transform</vt:lpstr>
      <vt:lpstr>1. Intensity transform</vt:lpstr>
      <vt:lpstr>2. Affine transform</vt:lpstr>
      <vt:lpstr>2. Affine transform</vt:lpstr>
      <vt:lpstr>2. Affine transform</vt:lpstr>
      <vt:lpstr>2. Affine transform</vt:lpstr>
      <vt:lpstr>2. Affine transform</vt:lpstr>
      <vt:lpstr>2. Affine transform</vt:lpstr>
      <vt:lpstr>2. Affine transform</vt:lpstr>
      <vt:lpstr>2. Affine transform</vt:lpstr>
      <vt:lpstr>2. Affine transform</vt:lpstr>
      <vt:lpstr>2. Affine transform</vt:lpstr>
      <vt:lpstr>2. Affine transform</vt:lpstr>
      <vt:lpstr>2. Affine transform</vt:lpstr>
      <vt:lpstr>3. Color transform</vt:lpstr>
      <vt:lpstr>3. Color transform</vt:lpstr>
      <vt:lpstr>3. Color transform</vt:lpstr>
      <vt:lpstr>3. Color transform</vt:lpstr>
      <vt:lpstr>3. Color transform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MMI DIP 세미나 week1</dc:title>
  <dc:creator>이용현</dc:creator>
  <cp:lastModifiedBy>이용현</cp:lastModifiedBy>
  <cp:revision>307</cp:revision>
  <dcterms:created xsi:type="dcterms:W3CDTF">2021-01-27T02:11:58Z</dcterms:created>
  <dcterms:modified xsi:type="dcterms:W3CDTF">2021-01-28T05:45:22Z</dcterms:modified>
</cp:coreProperties>
</file>